
<file path=[Content_Types].xml><?xml version="1.0" encoding="utf-8"?>
<Types xmlns="http://schemas.openxmlformats.org/package/2006/content-types">
  <Default Extension="png" ContentType="image/png"/>
  <Default Extension="svg" ContentType="image/svg+xml"/>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2"/>
  </p:notesMasterIdLst>
  <p:sldIdLst>
    <p:sldId id="256" r:id="rId6"/>
    <p:sldId id="265" r:id="rId7"/>
    <p:sldId id="258" r:id="rId8"/>
    <p:sldId id="269" r:id="rId9"/>
    <p:sldId id="295" r:id="rId10"/>
    <p:sldId id="272" r:id="rId11"/>
    <p:sldId id="296" r:id="rId12"/>
    <p:sldId id="2146846903" r:id="rId13"/>
    <p:sldId id="2146846901" r:id="rId14"/>
    <p:sldId id="2146846905" r:id="rId15"/>
    <p:sldId id="2146846906" r:id="rId16"/>
    <p:sldId id="2146846907" r:id="rId17"/>
    <p:sldId id="2146846909" r:id="rId18"/>
    <p:sldId id="2146846911" r:id="rId19"/>
    <p:sldId id="2146846900" r:id="rId20"/>
    <p:sldId id="2146846897" r:id="rId2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8"/>
    <a:srgbClr val="E2F0D9"/>
    <a:srgbClr val="A9D18E"/>
    <a:srgbClr val="588838"/>
    <a:srgbClr val="70AD47"/>
    <a:srgbClr val="FFFFCC"/>
    <a:srgbClr val="FF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37F1E-3E99-4425-A55D-73EE5C0636B5}" v="1" dt="2023-04-17T07:23:52.15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6" autoAdjust="0"/>
    <p:restoredTop sz="96513" autoAdjust="0"/>
  </p:normalViewPr>
  <p:slideViewPr>
    <p:cSldViewPr snapToGrid="0" showGuides="1">
      <p:cViewPr varScale="1">
        <p:scale>
          <a:sx n="77" d="100"/>
          <a:sy n="77" d="100"/>
        </p:scale>
        <p:origin x="1242" y="78"/>
      </p:cViewPr>
      <p:guideLst>
        <p:guide orient="horz" pos="2205"/>
        <p:guide pos="29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activeX/activeX1.xml><?xml version="1.0" encoding="utf-8"?>
<ax:ocx xmlns:ax="http://schemas.microsoft.com/office/2006/activeX" xmlns:r="http://schemas.openxmlformats.org/officeDocument/2006/relationships" ax:classid="{D9347033-9612-11D1-9D75-00C04FCC8CDC}" ax:persistence="persistPropertyBag">
  <ax:ocxPr ax:name="_cx" ax:value="3300"/>
  <ax:ocxPr ax:name="_cy" ax:value="3300"/>
  <ax:ocxPr ax:name="Style" ax:value="11"/>
  <ax:ocxPr ax:name="SubStyle" ax:value="-1"/>
  <ax:ocxPr ax:name="Validation" ax:value="2"/>
  <ax:ocxPr ax:name="LineWeight" ax:value="3"/>
  <ax:ocxPr ax:name="Direction" ax:value="0"/>
  <ax:ocxPr ax:name="ShowData" ax:value="1"/>
  <ax:ocxPr ax:name="Value" ax:value="https://www.maff.go.jp/j/kanbo/kankyo/seisaku/midori/midorihou_kibann.html"/>
  <ax:ocxPr ax:name="ForeColor" ax:value="0"/>
  <ax:ocxPr ax:name="BackColor" ax:value="16777215"/>
</ax:ocx>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本 将平(YAMAMOTO Shouhei)" userId="b9f9c443-3f38-474c-b9ba-ef7a5a218281" providerId="ADAL" clId="{51E39AA0-1AD4-4735-83C2-CEBA177A4CDC}"/>
    <pc:docChg chg="undo custSel addSld delSld modSld sldOrd delMainMaster">
      <pc:chgData name="山本 将平(YAMAMOTO Shouhei)" userId="b9f9c443-3f38-474c-b9ba-ef7a5a218281" providerId="ADAL" clId="{51E39AA0-1AD4-4735-83C2-CEBA177A4CDC}" dt="2023-04-12T02:49:53.427" v="5637" actId="207"/>
      <pc:docMkLst>
        <pc:docMk/>
      </pc:docMkLst>
      <pc:sldChg chg="delSp modSp mod">
        <pc:chgData name="山本 将平(YAMAMOTO Shouhei)" userId="b9f9c443-3f38-474c-b9ba-ef7a5a218281" providerId="ADAL" clId="{51E39AA0-1AD4-4735-83C2-CEBA177A4CDC}" dt="2023-04-12T01:40:52.146" v="4893"/>
        <pc:sldMkLst>
          <pc:docMk/>
          <pc:sldMk cId="816845395" sldId="256"/>
        </pc:sldMkLst>
        <pc:spChg chg="del">
          <ac:chgData name="山本 将平(YAMAMOTO Shouhei)" userId="b9f9c443-3f38-474c-b9ba-ef7a5a218281" providerId="ADAL" clId="{51E39AA0-1AD4-4735-83C2-CEBA177A4CDC}" dt="2023-04-12T01:40:40.367" v="4892"/>
          <ac:spMkLst>
            <pc:docMk/>
            <pc:sldMk cId="816845395" sldId="256"/>
            <ac:spMk id="3" creationId="{36B1008D-C67F-F1D0-EDFA-5313BF09FCFB}"/>
          </ac:spMkLst>
        </pc:spChg>
        <pc:spChg chg="mod">
          <ac:chgData name="山本 将平(YAMAMOTO Shouhei)" userId="b9f9c443-3f38-474c-b9ba-ef7a5a218281" providerId="ADAL" clId="{51E39AA0-1AD4-4735-83C2-CEBA177A4CDC}" dt="2023-04-11T07:33:11.650" v="117" actId="12789"/>
          <ac:spMkLst>
            <pc:docMk/>
            <pc:sldMk cId="816845395" sldId="256"/>
            <ac:spMk id="4" creationId="{8961FBC1-11FD-4069-8C2C-2B0028A7AFFA}"/>
          </ac:spMkLst>
        </pc:spChg>
        <pc:spChg chg="del">
          <ac:chgData name="山本 将平(YAMAMOTO Shouhei)" userId="b9f9c443-3f38-474c-b9ba-ef7a5a218281" providerId="ADAL" clId="{51E39AA0-1AD4-4735-83C2-CEBA177A4CDC}" dt="2023-04-12T01:40:52.146" v="4893"/>
          <ac:spMkLst>
            <pc:docMk/>
            <pc:sldMk cId="816845395" sldId="256"/>
            <ac:spMk id="5" creationId="{E4DFF1EE-131E-E640-9A0D-D33B03DC73BD}"/>
          </ac:spMkLst>
        </pc:spChg>
      </pc:sldChg>
      <pc:sldChg chg="modSp del mod">
        <pc:chgData name="山本 将平(YAMAMOTO Shouhei)" userId="b9f9c443-3f38-474c-b9ba-ef7a5a218281" providerId="ADAL" clId="{51E39AA0-1AD4-4735-83C2-CEBA177A4CDC}" dt="2023-04-11T07:32:40.534" v="115" actId="2696"/>
        <pc:sldMkLst>
          <pc:docMk/>
          <pc:sldMk cId="1560199112" sldId="257"/>
        </pc:sldMkLst>
        <pc:spChg chg="mod">
          <ac:chgData name="山本 将平(YAMAMOTO Shouhei)" userId="b9f9c443-3f38-474c-b9ba-ef7a5a218281" providerId="ADAL" clId="{51E39AA0-1AD4-4735-83C2-CEBA177A4CDC}" dt="2023-04-11T06:30:08.560" v="42" actId="20577"/>
          <ac:spMkLst>
            <pc:docMk/>
            <pc:sldMk cId="1560199112" sldId="257"/>
            <ac:spMk id="8" creationId="{39339175-5FEC-464C-B4D3-79E25A45CE73}"/>
          </ac:spMkLst>
        </pc:spChg>
      </pc:sldChg>
      <pc:sldChg chg="delSp modSp mod">
        <pc:chgData name="山本 将平(YAMAMOTO Shouhei)" userId="b9f9c443-3f38-474c-b9ba-ef7a5a218281" providerId="ADAL" clId="{51E39AA0-1AD4-4735-83C2-CEBA177A4CDC}" dt="2023-04-12T01:41:19.077" v="4900" actId="1076"/>
        <pc:sldMkLst>
          <pc:docMk/>
          <pc:sldMk cId="2169476692" sldId="258"/>
        </pc:sldMkLst>
        <pc:spChg chg="del">
          <ac:chgData name="山本 将平(YAMAMOTO Shouhei)" userId="b9f9c443-3f38-474c-b9ba-ef7a5a218281" providerId="ADAL" clId="{51E39AA0-1AD4-4735-83C2-CEBA177A4CDC}" dt="2023-04-12T01:40:40.367" v="4892"/>
          <ac:spMkLst>
            <pc:docMk/>
            <pc:sldMk cId="2169476692" sldId="258"/>
            <ac:spMk id="4" creationId="{BC39E817-DB2D-E9BE-F462-1F5DA4A0358F}"/>
          </ac:spMkLst>
        </pc:spChg>
        <pc:spChg chg="del">
          <ac:chgData name="山本 将平(YAMAMOTO Shouhei)" userId="b9f9c443-3f38-474c-b9ba-ef7a5a218281" providerId="ADAL" clId="{51E39AA0-1AD4-4735-83C2-CEBA177A4CDC}" dt="2023-04-12T01:40:52.146" v="4893"/>
          <ac:spMkLst>
            <pc:docMk/>
            <pc:sldMk cId="2169476692" sldId="258"/>
            <ac:spMk id="9" creationId="{F3C5534C-48DD-0E74-EB1A-CD78366F8CF7}"/>
          </ac:spMkLst>
        </pc:spChg>
        <pc:spChg chg="mod">
          <ac:chgData name="山本 将平(YAMAMOTO Shouhei)" userId="b9f9c443-3f38-474c-b9ba-ef7a5a218281" providerId="ADAL" clId="{51E39AA0-1AD4-4735-83C2-CEBA177A4CDC}" dt="2023-04-12T01:41:19.077" v="4900" actId="1076"/>
          <ac:spMkLst>
            <pc:docMk/>
            <pc:sldMk cId="2169476692" sldId="258"/>
            <ac:spMk id="17" creationId="{B3337C6F-7E2A-4472-A5AA-6381124DAC51}"/>
          </ac:spMkLst>
        </pc:spChg>
      </pc:sldChg>
      <pc:sldChg chg="modSp del mod">
        <pc:chgData name="山本 将平(YAMAMOTO Shouhei)" userId="b9f9c443-3f38-474c-b9ba-ef7a5a218281" providerId="ADAL" clId="{51E39AA0-1AD4-4735-83C2-CEBA177A4CDC}" dt="2023-04-11T07:32:40.534" v="115" actId="2696"/>
        <pc:sldMkLst>
          <pc:docMk/>
          <pc:sldMk cId="3136787455" sldId="259"/>
        </pc:sldMkLst>
        <pc:spChg chg="mod">
          <ac:chgData name="山本 将平(YAMAMOTO Shouhei)" userId="b9f9c443-3f38-474c-b9ba-ef7a5a218281" providerId="ADAL" clId="{51E39AA0-1AD4-4735-83C2-CEBA177A4CDC}" dt="2023-04-11T06:30:01.177" v="40" actId="20577"/>
          <ac:spMkLst>
            <pc:docMk/>
            <pc:sldMk cId="3136787455" sldId="259"/>
            <ac:spMk id="6" creationId="{90B910DC-50BF-441C-A21F-9ECBF198DB91}"/>
          </ac:spMkLst>
        </pc:spChg>
      </pc:sldChg>
      <pc:sldChg chg="modSp del mod">
        <pc:chgData name="山本 将平(YAMAMOTO Shouhei)" userId="b9f9c443-3f38-474c-b9ba-ef7a5a218281" providerId="ADAL" clId="{51E39AA0-1AD4-4735-83C2-CEBA177A4CDC}" dt="2023-04-11T07:31:28.776" v="46" actId="2696"/>
        <pc:sldMkLst>
          <pc:docMk/>
          <pc:sldMk cId="649481620" sldId="263"/>
        </pc:sldMkLst>
        <pc:spChg chg="mod">
          <ac:chgData name="山本 将平(YAMAMOTO Shouhei)" userId="b9f9c443-3f38-474c-b9ba-ef7a5a218281" providerId="ADAL" clId="{51E39AA0-1AD4-4735-83C2-CEBA177A4CDC}" dt="2023-04-11T06:41:30.683" v="44" actId="6549"/>
          <ac:spMkLst>
            <pc:docMk/>
            <pc:sldMk cId="649481620" sldId="263"/>
            <ac:spMk id="7" creationId="{F36CFF3E-75F3-4F43-9D88-16A89F776BCE}"/>
          </ac:spMkLst>
        </pc:spChg>
      </pc:sldChg>
      <pc:sldChg chg="addSp delSp modSp mod">
        <pc:chgData name="山本 将平(YAMAMOTO Shouhei)" userId="b9f9c443-3f38-474c-b9ba-ef7a5a218281" providerId="ADAL" clId="{51E39AA0-1AD4-4735-83C2-CEBA177A4CDC}" dt="2023-04-12T02:39:04.754" v="5564" actId="20577"/>
        <pc:sldMkLst>
          <pc:docMk/>
          <pc:sldMk cId="3926803085" sldId="265"/>
        </pc:sldMkLst>
        <pc:spChg chg="add del mod">
          <ac:chgData name="山本 将平(YAMAMOTO Shouhei)" userId="b9f9c443-3f38-474c-b9ba-ef7a5a218281" providerId="ADAL" clId="{51E39AA0-1AD4-4735-83C2-CEBA177A4CDC}" dt="2023-04-12T01:40:56.417" v="4894" actId="478"/>
          <ac:spMkLst>
            <pc:docMk/>
            <pc:sldMk cId="3926803085" sldId="265"/>
            <ac:spMk id="2" creationId="{BDA6480B-FE9B-80C8-C0DB-1297656B27E5}"/>
          </ac:spMkLst>
        </pc:spChg>
        <pc:spChg chg="del">
          <ac:chgData name="山本 将平(YAMAMOTO Shouhei)" userId="b9f9c443-3f38-474c-b9ba-ef7a5a218281" providerId="ADAL" clId="{51E39AA0-1AD4-4735-83C2-CEBA177A4CDC}" dt="2023-04-12T01:40:40.367" v="4892"/>
          <ac:spMkLst>
            <pc:docMk/>
            <pc:sldMk cId="3926803085" sldId="265"/>
            <ac:spMk id="3" creationId="{D7695E90-D6C1-5B1F-7765-BAC68866CBD0}"/>
          </ac:spMkLst>
        </pc:spChg>
        <pc:spChg chg="del">
          <ac:chgData name="山本 将平(YAMAMOTO Shouhei)" userId="b9f9c443-3f38-474c-b9ba-ef7a5a218281" providerId="ADAL" clId="{51E39AA0-1AD4-4735-83C2-CEBA177A4CDC}" dt="2023-04-12T01:40:52.146" v="4893"/>
          <ac:spMkLst>
            <pc:docMk/>
            <pc:sldMk cId="3926803085" sldId="265"/>
            <ac:spMk id="4" creationId="{3AB8936F-C1C5-9A9A-5DEF-DBD1A94C2E66}"/>
          </ac:spMkLst>
        </pc:spChg>
        <pc:spChg chg="mod">
          <ac:chgData name="山本 将平(YAMAMOTO Shouhei)" userId="b9f9c443-3f38-474c-b9ba-ef7a5a218281" providerId="ADAL" clId="{51E39AA0-1AD4-4735-83C2-CEBA177A4CDC}" dt="2023-04-12T01:40:59.547" v="4895" actId="1076"/>
          <ac:spMkLst>
            <pc:docMk/>
            <pc:sldMk cId="3926803085" sldId="265"/>
            <ac:spMk id="6" creationId="{E0BD8CA9-AEB1-433C-9579-226A85438376}"/>
          </ac:spMkLst>
        </pc:spChg>
        <pc:spChg chg="mod">
          <ac:chgData name="山本 将平(YAMAMOTO Shouhei)" userId="b9f9c443-3f38-474c-b9ba-ef7a5a218281" providerId="ADAL" clId="{51E39AA0-1AD4-4735-83C2-CEBA177A4CDC}" dt="2023-04-12T02:39:04.754" v="5564" actId="20577"/>
          <ac:spMkLst>
            <pc:docMk/>
            <pc:sldMk cId="3926803085" sldId="265"/>
            <ac:spMk id="8" creationId="{B6D93A76-BA30-4E95-B122-F0CCB2E7BE88}"/>
          </ac:spMkLst>
        </pc:spChg>
        <pc:picChg chg="del">
          <ac:chgData name="山本 将平(YAMAMOTO Shouhei)" userId="b9f9c443-3f38-474c-b9ba-ef7a5a218281" providerId="ADAL" clId="{51E39AA0-1AD4-4735-83C2-CEBA177A4CDC}" dt="2023-04-11T07:35:31.893" v="119"/>
          <ac:picMkLst>
            <pc:docMk/>
            <pc:sldMk cId="3926803085" sldId="265"/>
            <ac:picMk id="3" creationId="{A5E8ECEC-4456-D895-5E3D-BB62CAB60FC5}"/>
          </ac:picMkLst>
        </pc:picChg>
      </pc:sldChg>
      <pc:sldChg chg="addSp delSp modSp mod">
        <pc:chgData name="山本 将平(YAMAMOTO Shouhei)" userId="b9f9c443-3f38-474c-b9ba-ef7a5a218281" providerId="ADAL" clId="{51E39AA0-1AD4-4735-83C2-CEBA177A4CDC}" dt="2023-04-12T02:36:46.551" v="5518" actId="20577"/>
        <pc:sldMkLst>
          <pc:docMk/>
          <pc:sldMk cId="451603434" sldId="269"/>
        </pc:sldMkLst>
        <pc:spChg chg="add mod">
          <ac:chgData name="山本 将平(YAMAMOTO Shouhei)" userId="b9f9c443-3f38-474c-b9ba-ef7a5a218281" providerId="ADAL" clId="{51E39AA0-1AD4-4735-83C2-CEBA177A4CDC}" dt="2023-04-11T08:44:11.401" v="951" actId="1076"/>
          <ac:spMkLst>
            <pc:docMk/>
            <pc:sldMk cId="451603434" sldId="269"/>
            <ac:spMk id="2" creationId="{C54566C5-E483-79D3-E538-8048CE20D96A}"/>
          </ac:spMkLst>
        </pc:spChg>
        <pc:spChg chg="add mod">
          <ac:chgData name="山本 将平(YAMAMOTO Shouhei)" userId="b9f9c443-3f38-474c-b9ba-ef7a5a218281" providerId="ADAL" clId="{51E39AA0-1AD4-4735-83C2-CEBA177A4CDC}" dt="2023-04-11T08:44:22.718" v="958" actId="1036"/>
          <ac:spMkLst>
            <pc:docMk/>
            <pc:sldMk cId="451603434" sldId="269"/>
            <ac:spMk id="4" creationId="{5A64E6FD-CEAA-016A-1AE3-F205C291C3FA}"/>
          </ac:spMkLst>
        </pc:spChg>
        <pc:spChg chg="del">
          <ac:chgData name="山本 将平(YAMAMOTO Shouhei)" userId="b9f9c443-3f38-474c-b9ba-ef7a5a218281" providerId="ADAL" clId="{51E39AA0-1AD4-4735-83C2-CEBA177A4CDC}" dt="2023-04-12T01:40:40.367" v="4892"/>
          <ac:spMkLst>
            <pc:docMk/>
            <pc:sldMk cId="451603434" sldId="269"/>
            <ac:spMk id="5" creationId="{69908530-1A51-192C-B0A9-B8EC0F025C4B}"/>
          </ac:spMkLst>
        </pc:spChg>
        <pc:spChg chg="add del mod">
          <ac:chgData name="山本 将平(YAMAMOTO Shouhei)" userId="b9f9c443-3f38-474c-b9ba-ef7a5a218281" providerId="ADAL" clId="{51E39AA0-1AD4-4735-83C2-CEBA177A4CDC}" dt="2023-04-11T08:43:44.354" v="921" actId="478"/>
          <ac:spMkLst>
            <pc:docMk/>
            <pc:sldMk cId="451603434" sldId="269"/>
            <ac:spMk id="5" creationId="{C72C9B04-F381-F7B3-B1E5-C870D89489C7}"/>
          </ac:spMkLst>
        </pc:spChg>
        <pc:spChg chg="del">
          <ac:chgData name="山本 将平(YAMAMOTO Shouhei)" userId="b9f9c443-3f38-474c-b9ba-ef7a5a218281" providerId="ADAL" clId="{51E39AA0-1AD4-4735-83C2-CEBA177A4CDC}" dt="2023-04-12T01:40:52.146" v="4893"/>
          <ac:spMkLst>
            <pc:docMk/>
            <pc:sldMk cId="451603434" sldId="269"/>
            <ac:spMk id="6" creationId="{86572D8C-9FA6-F0B7-CB25-F97E1F46A994}"/>
          </ac:spMkLst>
        </pc:spChg>
        <pc:spChg chg="del">
          <ac:chgData name="山本 将平(YAMAMOTO Shouhei)" userId="b9f9c443-3f38-474c-b9ba-ef7a5a218281" providerId="ADAL" clId="{51E39AA0-1AD4-4735-83C2-CEBA177A4CDC}" dt="2023-04-11T08:38:05.299" v="726" actId="478"/>
          <ac:spMkLst>
            <pc:docMk/>
            <pc:sldMk cId="451603434" sldId="269"/>
            <ac:spMk id="8" creationId="{19E5AFCE-9017-4254-A2F6-5D83173DABA6}"/>
          </ac:spMkLst>
        </pc:spChg>
        <pc:spChg chg="mod">
          <ac:chgData name="山本 将平(YAMAMOTO Shouhei)" userId="b9f9c443-3f38-474c-b9ba-ef7a5a218281" providerId="ADAL" clId="{51E39AA0-1AD4-4735-83C2-CEBA177A4CDC}" dt="2023-04-11T08:45:34.675" v="965" actId="1076"/>
          <ac:spMkLst>
            <pc:docMk/>
            <pc:sldMk cId="451603434" sldId="269"/>
            <ac:spMk id="10" creationId="{95B737EB-65C5-4B1F-8C6B-719662C42BC3}"/>
          </ac:spMkLst>
        </pc:spChg>
        <pc:spChg chg="mod">
          <ac:chgData name="山本 将平(YAMAMOTO Shouhei)" userId="b9f9c443-3f38-474c-b9ba-ef7a5a218281" providerId="ADAL" clId="{51E39AA0-1AD4-4735-83C2-CEBA177A4CDC}" dt="2023-04-11T08:39:15.461" v="770" actId="948"/>
          <ac:spMkLst>
            <pc:docMk/>
            <pc:sldMk cId="451603434" sldId="269"/>
            <ac:spMk id="11" creationId="{F4BE2555-10DC-4F11-AB7C-450133A10D51}"/>
          </ac:spMkLst>
        </pc:spChg>
        <pc:spChg chg="mod">
          <ac:chgData name="山本 将平(YAMAMOTO Shouhei)" userId="b9f9c443-3f38-474c-b9ba-ef7a5a218281" providerId="ADAL" clId="{51E39AA0-1AD4-4735-83C2-CEBA177A4CDC}" dt="2023-04-11T23:53:31.167" v="2818" actId="6549"/>
          <ac:spMkLst>
            <pc:docMk/>
            <pc:sldMk cId="451603434" sldId="269"/>
            <ac:spMk id="13" creationId="{CC55BB28-9B71-44BC-BA60-CB58B3098046}"/>
          </ac:spMkLst>
        </pc:spChg>
        <pc:spChg chg="mod">
          <ac:chgData name="山本 将平(YAMAMOTO Shouhei)" userId="b9f9c443-3f38-474c-b9ba-ef7a5a218281" providerId="ADAL" clId="{51E39AA0-1AD4-4735-83C2-CEBA177A4CDC}" dt="2023-04-12T02:36:46.551" v="5518" actId="20577"/>
          <ac:spMkLst>
            <pc:docMk/>
            <pc:sldMk cId="451603434" sldId="269"/>
            <ac:spMk id="15" creationId="{62B89343-B584-4742-AA5B-0AD76AA39BC7}"/>
          </ac:spMkLst>
        </pc:spChg>
        <pc:spChg chg="mod">
          <ac:chgData name="山本 将平(YAMAMOTO Shouhei)" userId="b9f9c443-3f38-474c-b9ba-ef7a5a218281" providerId="ADAL" clId="{51E39AA0-1AD4-4735-83C2-CEBA177A4CDC}" dt="2023-04-11T08:44:02.534" v="950" actId="1036"/>
          <ac:spMkLst>
            <pc:docMk/>
            <pc:sldMk cId="451603434" sldId="269"/>
            <ac:spMk id="16" creationId="{7DA8EB5D-1970-4A2B-A8AE-F46F638E3DA9}"/>
          </ac:spMkLst>
        </pc:spChg>
        <pc:spChg chg="add mod">
          <ac:chgData name="山本 将平(YAMAMOTO Shouhei)" userId="b9f9c443-3f38-474c-b9ba-ef7a5a218281" providerId="ADAL" clId="{51E39AA0-1AD4-4735-83C2-CEBA177A4CDC}" dt="2023-04-11T23:55:20.085" v="2827" actId="20577"/>
          <ac:spMkLst>
            <pc:docMk/>
            <pc:sldMk cId="451603434" sldId="269"/>
            <ac:spMk id="17" creationId="{6EFAEDB0-89EC-882D-8E7A-081AB73AF5E5}"/>
          </ac:spMkLst>
        </pc:spChg>
        <pc:spChg chg="del">
          <ac:chgData name="山本 将平(YAMAMOTO Shouhei)" userId="b9f9c443-3f38-474c-b9ba-ef7a5a218281" providerId="ADAL" clId="{51E39AA0-1AD4-4735-83C2-CEBA177A4CDC}" dt="2023-04-11T07:50:22.281" v="172" actId="478"/>
          <ac:spMkLst>
            <pc:docMk/>
            <pc:sldMk cId="451603434" sldId="269"/>
            <ac:spMk id="18" creationId="{2BB73878-D957-4642-83F9-F2022E8CCEEB}"/>
          </ac:spMkLst>
        </pc:spChg>
        <pc:spChg chg="mod">
          <ac:chgData name="山本 将平(YAMAMOTO Shouhei)" userId="b9f9c443-3f38-474c-b9ba-ef7a5a218281" providerId="ADAL" clId="{51E39AA0-1AD4-4735-83C2-CEBA177A4CDC}" dt="2023-04-11T08:45:40.205" v="967" actId="14100"/>
          <ac:spMkLst>
            <pc:docMk/>
            <pc:sldMk cId="451603434" sldId="269"/>
            <ac:spMk id="20" creationId="{1A05CEF0-EE13-4694-8D4A-4F16C8ED3A6D}"/>
          </ac:spMkLst>
        </pc:spChg>
        <pc:spChg chg="add mod">
          <ac:chgData name="山本 将平(YAMAMOTO Shouhei)" userId="b9f9c443-3f38-474c-b9ba-ef7a5a218281" providerId="ADAL" clId="{51E39AA0-1AD4-4735-83C2-CEBA177A4CDC}" dt="2023-04-11T08:45:26.249" v="963" actId="1076"/>
          <ac:spMkLst>
            <pc:docMk/>
            <pc:sldMk cId="451603434" sldId="269"/>
            <ac:spMk id="21" creationId="{CF6A2509-8B4C-63DD-BE88-AD628976E5C9}"/>
          </ac:spMkLst>
        </pc:spChg>
        <pc:spChg chg="add del mod">
          <ac:chgData name="山本 将平(YAMAMOTO Shouhei)" userId="b9f9c443-3f38-474c-b9ba-ef7a5a218281" providerId="ADAL" clId="{51E39AA0-1AD4-4735-83C2-CEBA177A4CDC}" dt="2023-04-11T08:43:44.354" v="921" actId="478"/>
          <ac:spMkLst>
            <pc:docMk/>
            <pc:sldMk cId="451603434" sldId="269"/>
            <ac:spMk id="22" creationId="{65620E58-0575-11CD-8DA4-E4F5B7C83327}"/>
          </ac:spMkLst>
        </pc:spChg>
        <pc:spChg chg="add del mod">
          <ac:chgData name="山本 将平(YAMAMOTO Shouhei)" userId="b9f9c443-3f38-474c-b9ba-ef7a5a218281" providerId="ADAL" clId="{51E39AA0-1AD4-4735-83C2-CEBA177A4CDC}" dt="2023-04-11T08:43:44.354" v="921" actId="478"/>
          <ac:spMkLst>
            <pc:docMk/>
            <pc:sldMk cId="451603434" sldId="269"/>
            <ac:spMk id="24" creationId="{9BB254FD-DF94-2D38-914B-A2154E728998}"/>
          </ac:spMkLst>
        </pc:spChg>
        <pc:spChg chg="add del mod">
          <ac:chgData name="山本 将平(YAMAMOTO Shouhei)" userId="b9f9c443-3f38-474c-b9ba-ef7a5a218281" providerId="ADAL" clId="{51E39AA0-1AD4-4735-83C2-CEBA177A4CDC}" dt="2023-04-11T08:43:44.354" v="921" actId="478"/>
          <ac:spMkLst>
            <pc:docMk/>
            <pc:sldMk cId="451603434" sldId="269"/>
            <ac:spMk id="25" creationId="{9EAE4D0A-19AC-F241-D539-2AC56A928A7C}"/>
          </ac:spMkLst>
        </pc:spChg>
        <pc:graphicFrameChg chg="add mod modGraphic">
          <ac:chgData name="山本 将平(YAMAMOTO Shouhei)" userId="b9f9c443-3f38-474c-b9ba-ef7a5a218281" providerId="ADAL" clId="{51E39AA0-1AD4-4735-83C2-CEBA177A4CDC}" dt="2023-04-12T02:28:22.188" v="5404" actId="403"/>
          <ac:graphicFrameMkLst>
            <pc:docMk/>
            <pc:sldMk cId="451603434" sldId="269"/>
            <ac:graphicFrameMk id="3" creationId="{8E441283-1102-B67B-5030-C7A36BBEF032}"/>
          </ac:graphicFrameMkLst>
        </pc:graphicFrameChg>
        <pc:graphicFrameChg chg="add del mod">
          <ac:chgData name="山本 将平(YAMAMOTO Shouhei)" userId="b9f9c443-3f38-474c-b9ba-ef7a5a218281" providerId="ADAL" clId="{51E39AA0-1AD4-4735-83C2-CEBA177A4CDC}" dt="2023-04-11T08:43:44.354" v="921" actId="478"/>
          <ac:graphicFrameMkLst>
            <pc:docMk/>
            <pc:sldMk cId="451603434" sldId="269"/>
            <ac:graphicFrameMk id="6" creationId="{0ED5B446-EEE3-4233-B3B8-F525823FBAD6}"/>
          </ac:graphicFrameMkLst>
        </pc:graphicFrameChg>
        <pc:graphicFrameChg chg="add mod modGraphic">
          <ac:chgData name="山本 将平(YAMAMOTO Shouhei)" userId="b9f9c443-3f38-474c-b9ba-ef7a5a218281" providerId="ADAL" clId="{51E39AA0-1AD4-4735-83C2-CEBA177A4CDC}" dt="2023-04-12T02:28:34.742" v="5407" actId="14100"/>
          <ac:graphicFrameMkLst>
            <pc:docMk/>
            <pc:sldMk cId="451603434" sldId="269"/>
            <ac:graphicFrameMk id="9" creationId="{03579828-FD2A-F8EF-7802-30923929B3CB}"/>
          </ac:graphicFrameMkLst>
        </pc:graphicFrameChg>
        <pc:graphicFrameChg chg="mod modGraphic">
          <ac:chgData name="山本 将平(YAMAMOTO Shouhei)" userId="b9f9c443-3f38-474c-b9ba-ef7a5a218281" providerId="ADAL" clId="{51E39AA0-1AD4-4735-83C2-CEBA177A4CDC}" dt="2023-04-12T02:28:16.203" v="5402" actId="403"/>
          <ac:graphicFrameMkLst>
            <pc:docMk/>
            <pc:sldMk cId="451603434" sldId="269"/>
            <ac:graphicFrameMk id="12" creationId="{D78A4C4C-DE09-4CC3-B817-6FC23B703984}"/>
          </ac:graphicFrameMkLst>
        </pc:graphicFrameChg>
        <pc:graphicFrameChg chg="mod modGraphic">
          <ac:chgData name="山本 将平(YAMAMOTO Shouhei)" userId="b9f9c443-3f38-474c-b9ba-ef7a5a218281" providerId="ADAL" clId="{51E39AA0-1AD4-4735-83C2-CEBA177A4CDC}" dt="2023-04-12T02:28:10.857" v="5400" actId="403"/>
          <ac:graphicFrameMkLst>
            <pc:docMk/>
            <pc:sldMk cId="451603434" sldId="269"/>
            <ac:graphicFrameMk id="19" creationId="{94ACE687-82F0-46DF-97AB-2CEFC8443CAC}"/>
          </ac:graphicFrameMkLst>
        </pc:graphicFrameChg>
        <pc:graphicFrameChg chg="add del mod">
          <ac:chgData name="山本 将平(YAMAMOTO Shouhei)" userId="b9f9c443-3f38-474c-b9ba-ef7a5a218281" providerId="ADAL" clId="{51E39AA0-1AD4-4735-83C2-CEBA177A4CDC}" dt="2023-04-11T08:43:44.354" v="921" actId="478"/>
          <ac:graphicFrameMkLst>
            <pc:docMk/>
            <pc:sldMk cId="451603434" sldId="269"/>
            <ac:graphicFrameMk id="23" creationId="{08F6D99C-AE21-4833-DC3A-28CC519506C7}"/>
          </ac:graphicFrameMkLst>
        </pc:graphicFrameChg>
        <pc:cxnChg chg="mod">
          <ac:chgData name="山本 将平(YAMAMOTO Shouhei)" userId="b9f9c443-3f38-474c-b9ba-ef7a5a218281" providerId="ADAL" clId="{51E39AA0-1AD4-4735-83C2-CEBA177A4CDC}" dt="2023-04-11T08:38:29.347" v="735" actId="1036"/>
          <ac:cxnSpMkLst>
            <pc:docMk/>
            <pc:sldMk cId="451603434" sldId="269"/>
            <ac:cxnSpMk id="14" creationId="{4988CCDB-D39B-40CB-A302-72D529C632CF}"/>
          </ac:cxnSpMkLst>
        </pc:cxnChg>
        <pc:cxnChg chg="add del mod">
          <ac:chgData name="山本 将平(YAMAMOTO Shouhei)" userId="b9f9c443-3f38-474c-b9ba-ef7a5a218281" providerId="ADAL" clId="{51E39AA0-1AD4-4735-83C2-CEBA177A4CDC}" dt="2023-04-11T08:40:42.233" v="790" actId="478"/>
          <ac:cxnSpMkLst>
            <pc:docMk/>
            <pc:sldMk cId="451603434" sldId="269"/>
            <ac:cxnSpMk id="26" creationId="{CB2F13CF-6CC7-77E3-D95A-05201244D512}"/>
          </ac:cxnSpMkLst>
        </pc:cxnChg>
      </pc:sldChg>
      <pc:sldChg chg="modSp del mod">
        <pc:chgData name="山本 将平(YAMAMOTO Shouhei)" userId="b9f9c443-3f38-474c-b9ba-ef7a5a218281" providerId="ADAL" clId="{51E39AA0-1AD4-4735-83C2-CEBA177A4CDC}" dt="2023-04-11T08:42:07.323" v="870" actId="2696"/>
        <pc:sldMkLst>
          <pc:docMk/>
          <pc:sldMk cId="788202410" sldId="270"/>
        </pc:sldMkLst>
        <pc:spChg chg="mod">
          <ac:chgData name="山本 将平(YAMAMOTO Shouhei)" userId="b9f9c443-3f38-474c-b9ba-ef7a5a218281" providerId="ADAL" clId="{51E39AA0-1AD4-4735-83C2-CEBA177A4CDC}" dt="2023-04-11T07:57:03.484" v="333" actId="948"/>
          <ac:spMkLst>
            <pc:docMk/>
            <pc:sldMk cId="788202410" sldId="270"/>
            <ac:spMk id="10" creationId="{D9A8B3CF-C053-4D28-BB56-F8331A76F76D}"/>
          </ac:spMkLst>
        </pc:spChg>
        <pc:spChg chg="mod">
          <ac:chgData name="山本 将平(YAMAMOTO Shouhei)" userId="b9f9c443-3f38-474c-b9ba-ef7a5a218281" providerId="ADAL" clId="{51E39AA0-1AD4-4735-83C2-CEBA177A4CDC}" dt="2023-04-11T08:26:38.194" v="672" actId="6549"/>
          <ac:spMkLst>
            <pc:docMk/>
            <pc:sldMk cId="788202410" sldId="270"/>
            <ac:spMk id="13" creationId="{AF97F81D-F9D3-4AAA-AB36-FBC59CB1611E}"/>
          </ac:spMkLst>
        </pc:spChg>
        <pc:spChg chg="mod">
          <ac:chgData name="山本 将平(YAMAMOTO Shouhei)" userId="b9f9c443-3f38-474c-b9ba-ef7a5a218281" providerId="ADAL" clId="{51E39AA0-1AD4-4735-83C2-CEBA177A4CDC}" dt="2023-04-11T08:06:50.175" v="485" actId="1036"/>
          <ac:spMkLst>
            <pc:docMk/>
            <pc:sldMk cId="788202410" sldId="270"/>
            <ac:spMk id="14" creationId="{EC2A3C69-D4A3-4863-8CED-21A9B122E8CF}"/>
          </ac:spMkLst>
        </pc:spChg>
        <pc:spChg chg="mod">
          <ac:chgData name="山本 将平(YAMAMOTO Shouhei)" userId="b9f9c443-3f38-474c-b9ba-ef7a5a218281" providerId="ADAL" clId="{51E39AA0-1AD4-4735-83C2-CEBA177A4CDC}" dt="2023-04-11T08:25:49.649" v="668" actId="1076"/>
          <ac:spMkLst>
            <pc:docMk/>
            <pc:sldMk cId="788202410" sldId="270"/>
            <ac:spMk id="16" creationId="{F9D0BBB5-9E3E-42EA-96FE-CE5E13ACD83A}"/>
          </ac:spMkLst>
        </pc:spChg>
        <pc:spChg chg="mod">
          <ac:chgData name="山本 将平(YAMAMOTO Shouhei)" userId="b9f9c443-3f38-474c-b9ba-ef7a5a218281" providerId="ADAL" clId="{51E39AA0-1AD4-4735-83C2-CEBA177A4CDC}" dt="2023-04-11T08:06:59.466" v="489" actId="1036"/>
          <ac:spMkLst>
            <pc:docMk/>
            <pc:sldMk cId="788202410" sldId="270"/>
            <ac:spMk id="17" creationId="{F6F3835E-E8C3-42B9-95B6-E8B0A53663E1}"/>
          </ac:spMkLst>
        </pc:spChg>
        <pc:spChg chg="mod">
          <ac:chgData name="山本 将平(YAMAMOTO Shouhei)" userId="b9f9c443-3f38-474c-b9ba-ef7a5a218281" providerId="ADAL" clId="{51E39AA0-1AD4-4735-83C2-CEBA177A4CDC}" dt="2023-04-11T08:06:59.466" v="489" actId="1036"/>
          <ac:spMkLst>
            <pc:docMk/>
            <pc:sldMk cId="788202410" sldId="270"/>
            <ac:spMk id="19" creationId="{360CA1DE-DCD5-44E5-A313-EA70D2E1006A}"/>
          </ac:spMkLst>
        </pc:spChg>
        <pc:spChg chg="mod">
          <ac:chgData name="山本 将平(YAMAMOTO Shouhei)" userId="b9f9c443-3f38-474c-b9ba-ef7a5a218281" providerId="ADAL" clId="{51E39AA0-1AD4-4735-83C2-CEBA177A4CDC}" dt="2023-04-11T08:06:44.617" v="479" actId="1035"/>
          <ac:spMkLst>
            <pc:docMk/>
            <pc:sldMk cId="788202410" sldId="270"/>
            <ac:spMk id="22" creationId="{58F13059-9F0C-4AC4-B298-3D239E4D8B88}"/>
          </ac:spMkLst>
        </pc:spChg>
        <pc:spChg chg="mod">
          <ac:chgData name="山本 将平(YAMAMOTO Shouhei)" userId="b9f9c443-3f38-474c-b9ba-ef7a5a218281" providerId="ADAL" clId="{51E39AA0-1AD4-4735-83C2-CEBA177A4CDC}" dt="2023-04-11T08:06:44.617" v="479" actId="1035"/>
          <ac:spMkLst>
            <pc:docMk/>
            <pc:sldMk cId="788202410" sldId="270"/>
            <ac:spMk id="24" creationId="{D91947BE-D545-4A8A-8B2F-DD3025D3D493}"/>
          </ac:spMkLst>
        </pc:spChg>
        <pc:graphicFrameChg chg="mod modGraphic">
          <ac:chgData name="山本 将平(YAMAMOTO Shouhei)" userId="b9f9c443-3f38-474c-b9ba-ef7a5a218281" providerId="ADAL" clId="{51E39AA0-1AD4-4735-83C2-CEBA177A4CDC}" dt="2023-04-11T07:57:08.836" v="348" actId="1035"/>
          <ac:graphicFrameMkLst>
            <pc:docMk/>
            <pc:sldMk cId="788202410" sldId="270"/>
            <ac:graphicFrameMk id="11" creationId="{A6835738-2790-4D12-8557-04EAFC519260}"/>
          </ac:graphicFrameMkLst>
        </pc:graphicFrameChg>
        <pc:graphicFrameChg chg="mod modGraphic">
          <ac:chgData name="山本 将平(YAMAMOTO Shouhei)" userId="b9f9c443-3f38-474c-b9ba-ef7a5a218281" providerId="ADAL" clId="{51E39AA0-1AD4-4735-83C2-CEBA177A4CDC}" dt="2023-04-11T08:07:40.374" v="490" actId="20577"/>
          <ac:graphicFrameMkLst>
            <pc:docMk/>
            <pc:sldMk cId="788202410" sldId="270"/>
            <ac:graphicFrameMk id="18" creationId="{3B61206D-7081-4AC1-95C3-753C079CE338}"/>
          </ac:graphicFrameMkLst>
        </pc:graphicFrameChg>
        <pc:graphicFrameChg chg="mod">
          <ac:chgData name="山本 将平(YAMAMOTO Shouhei)" userId="b9f9c443-3f38-474c-b9ba-ef7a5a218281" providerId="ADAL" clId="{51E39AA0-1AD4-4735-83C2-CEBA177A4CDC}" dt="2023-04-11T08:06:50.175" v="485" actId="1036"/>
          <ac:graphicFrameMkLst>
            <pc:docMk/>
            <pc:sldMk cId="788202410" sldId="270"/>
            <ac:graphicFrameMk id="21" creationId="{23DC4C3F-7EAD-442B-8260-10FEF975A31B}"/>
          </ac:graphicFrameMkLst>
        </pc:graphicFrameChg>
        <pc:graphicFrameChg chg="mod modGraphic">
          <ac:chgData name="山本 将平(YAMAMOTO Shouhei)" userId="b9f9c443-3f38-474c-b9ba-ef7a5a218281" providerId="ADAL" clId="{51E39AA0-1AD4-4735-83C2-CEBA177A4CDC}" dt="2023-04-11T08:06:44.617" v="479" actId="1035"/>
          <ac:graphicFrameMkLst>
            <pc:docMk/>
            <pc:sldMk cId="788202410" sldId="270"/>
            <ac:graphicFrameMk id="23" creationId="{5A2C3B52-BF87-490D-8647-9EE710E5419D}"/>
          </ac:graphicFrameMkLst>
        </pc:graphicFrameChg>
      </pc:sldChg>
      <pc:sldChg chg="delSp modSp mod ord">
        <pc:chgData name="山本 将平(YAMAMOTO Shouhei)" userId="b9f9c443-3f38-474c-b9ba-ef7a5a218281" providerId="ADAL" clId="{51E39AA0-1AD4-4735-83C2-CEBA177A4CDC}" dt="2023-04-12T02:37:18.180" v="5535" actId="20577"/>
        <pc:sldMkLst>
          <pc:docMk/>
          <pc:sldMk cId="499376195" sldId="272"/>
        </pc:sldMkLst>
        <pc:spChg chg="del">
          <ac:chgData name="山本 将平(YAMAMOTO Shouhei)" userId="b9f9c443-3f38-474c-b9ba-ef7a5a218281" providerId="ADAL" clId="{51E39AA0-1AD4-4735-83C2-CEBA177A4CDC}" dt="2023-04-12T01:40:40.367" v="4892"/>
          <ac:spMkLst>
            <pc:docMk/>
            <pc:sldMk cId="499376195" sldId="272"/>
            <ac:spMk id="4" creationId="{17220681-61B2-8E4D-7B88-7A9A398D7A2F}"/>
          </ac:spMkLst>
        </pc:spChg>
        <pc:spChg chg="del">
          <ac:chgData name="山本 将平(YAMAMOTO Shouhei)" userId="b9f9c443-3f38-474c-b9ba-ef7a5a218281" providerId="ADAL" clId="{51E39AA0-1AD4-4735-83C2-CEBA177A4CDC}" dt="2023-04-12T01:40:52.146" v="4893"/>
          <ac:spMkLst>
            <pc:docMk/>
            <pc:sldMk cId="499376195" sldId="272"/>
            <ac:spMk id="5" creationId="{274C5800-A501-A908-B6D2-19E976DFABB4}"/>
          </ac:spMkLst>
        </pc:spChg>
        <pc:spChg chg="mod">
          <ac:chgData name="山本 将平(YAMAMOTO Shouhei)" userId="b9f9c443-3f38-474c-b9ba-ef7a5a218281" providerId="ADAL" clId="{51E39AA0-1AD4-4735-83C2-CEBA177A4CDC}" dt="2023-04-12T02:27:10.480" v="5390" actId="14100"/>
          <ac:spMkLst>
            <pc:docMk/>
            <pc:sldMk cId="499376195" sldId="272"/>
            <ac:spMk id="13" creationId="{22242C5A-2E93-4D40-9A6C-19A8110DC626}"/>
          </ac:spMkLst>
        </pc:spChg>
        <pc:spChg chg="mod">
          <ac:chgData name="山本 将平(YAMAMOTO Shouhei)" userId="b9f9c443-3f38-474c-b9ba-ef7a5a218281" providerId="ADAL" clId="{51E39AA0-1AD4-4735-83C2-CEBA177A4CDC}" dt="2023-04-12T02:37:18.180" v="5535" actId="20577"/>
          <ac:spMkLst>
            <pc:docMk/>
            <pc:sldMk cId="499376195" sldId="272"/>
            <ac:spMk id="14" creationId="{71ADA706-5B59-4839-B253-18E6B831CC01}"/>
          </ac:spMkLst>
        </pc:spChg>
        <pc:spChg chg="mod">
          <ac:chgData name="山本 将平(YAMAMOTO Shouhei)" userId="b9f9c443-3f38-474c-b9ba-ef7a5a218281" providerId="ADAL" clId="{51E39AA0-1AD4-4735-83C2-CEBA177A4CDC}" dt="2023-04-12T00:19:46.459" v="3254" actId="1036"/>
          <ac:spMkLst>
            <pc:docMk/>
            <pc:sldMk cId="499376195" sldId="272"/>
            <ac:spMk id="18" creationId="{F40FF9FA-8709-41F2-9069-5CBE2571FE9E}"/>
          </ac:spMkLst>
        </pc:spChg>
        <pc:spChg chg="mod">
          <ac:chgData name="山本 将平(YAMAMOTO Shouhei)" userId="b9f9c443-3f38-474c-b9ba-ef7a5a218281" providerId="ADAL" clId="{51E39AA0-1AD4-4735-83C2-CEBA177A4CDC}" dt="2023-04-12T02:29:05.448" v="5410" actId="207"/>
          <ac:spMkLst>
            <pc:docMk/>
            <pc:sldMk cId="499376195" sldId="272"/>
            <ac:spMk id="20" creationId="{BCDF56B3-67AD-46FF-B1B9-5C6759B4D503}"/>
          </ac:spMkLst>
        </pc:spChg>
        <pc:spChg chg="mod">
          <ac:chgData name="山本 将平(YAMAMOTO Shouhei)" userId="b9f9c443-3f38-474c-b9ba-ef7a5a218281" providerId="ADAL" clId="{51E39AA0-1AD4-4735-83C2-CEBA177A4CDC}" dt="2023-04-12T00:17:52.847" v="3219" actId="14100"/>
          <ac:spMkLst>
            <pc:docMk/>
            <pc:sldMk cId="499376195" sldId="272"/>
            <ac:spMk id="22" creationId="{C150BFC6-37DA-42F9-A868-ECFD2F0485E4}"/>
          </ac:spMkLst>
        </pc:spChg>
        <pc:spChg chg="mod">
          <ac:chgData name="山本 将平(YAMAMOTO Shouhei)" userId="b9f9c443-3f38-474c-b9ba-ef7a5a218281" providerId="ADAL" clId="{51E39AA0-1AD4-4735-83C2-CEBA177A4CDC}" dt="2023-04-12T00:19:21.293" v="3228" actId="14100"/>
          <ac:spMkLst>
            <pc:docMk/>
            <pc:sldMk cId="499376195" sldId="272"/>
            <ac:spMk id="23" creationId="{B5B1A77E-85C6-4FE1-893A-1659913370A5}"/>
          </ac:spMkLst>
        </pc:spChg>
        <pc:graphicFrameChg chg="mod modGraphic">
          <ac:chgData name="山本 将平(YAMAMOTO Shouhei)" userId="b9f9c443-3f38-474c-b9ba-ef7a5a218281" providerId="ADAL" clId="{51E39AA0-1AD4-4735-83C2-CEBA177A4CDC}" dt="2023-04-12T02:29:01.073" v="5409" actId="403"/>
          <ac:graphicFrameMkLst>
            <pc:docMk/>
            <pc:sldMk cId="499376195" sldId="272"/>
            <ac:graphicFrameMk id="2" creationId="{918A9767-9D0C-40FC-8169-36A3DCF2A00E}"/>
          </ac:graphicFrameMkLst>
        </pc:graphicFrameChg>
        <pc:graphicFrameChg chg="mod modGraphic">
          <ac:chgData name="山本 将平(YAMAMOTO Shouhei)" userId="b9f9c443-3f38-474c-b9ba-ef7a5a218281" providerId="ADAL" clId="{51E39AA0-1AD4-4735-83C2-CEBA177A4CDC}" dt="2023-04-12T02:27:07.636" v="5389" actId="1076"/>
          <ac:graphicFrameMkLst>
            <pc:docMk/>
            <pc:sldMk cId="499376195" sldId="272"/>
            <ac:graphicFrameMk id="3" creationId="{5CF1E884-9FC0-4CA5-AC5D-74468B453CAB}"/>
          </ac:graphicFrameMkLst>
        </pc:graphicFrameChg>
        <pc:graphicFrameChg chg="mod modGraphic">
          <ac:chgData name="山本 将平(YAMAMOTO Shouhei)" userId="b9f9c443-3f38-474c-b9ba-ef7a5a218281" providerId="ADAL" clId="{51E39AA0-1AD4-4735-83C2-CEBA177A4CDC}" dt="2023-04-12T02:26:46.980" v="5384" actId="403"/>
          <ac:graphicFrameMkLst>
            <pc:docMk/>
            <pc:sldMk cId="499376195" sldId="272"/>
            <ac:graphicFrameMk id="19" creationId="{B83282DF-9432-4C4F-A9A2-E68C6C3E98B6}"/>
          </ac:graphicFrameMkLst>
        </pc:graphicFrameChg>
      </pc:sldChg>
      <pc:sldChg chg="del">
        <pc:chgData name="山本 将平(YAMAMOTO Shouhei)" userId="b9f9c443-3f38-474c-b9ba-ef7a5a218281" providerId="ADAL" clId="{51E39AA0-1AD4-4735-83C2-CEBA177A4CDC}" dt="2023-04-11T07:32:52.758" v="116" actId="2696"/>
        <pc:sldMkLst>
          <pc:docMk/>
          <pc:sldMk cId="2478706161" sldId="275"/>
        </pc:sldMkLst>
      </pc:sldChg>
      <pc:sldChg chg="del">
        <pc:chgData name="山本 将平(YAMAMOTO Shouhei)" userId="b9f9c443-3f38-474c-b9ba-ef7a5a218281" providerId="ADAL" clId="{51E39AA0-1AD4-4735-83C2-CEBA177A4CDC}" dt="2023-04-11T07:32:52.758" v="116" actId="2696"/>
        <pc:sldMkLst>
          <pc:docMk/>
          <pc:sldMk cId="3107618430" sldId="276"/>
        </pc:sldMkLst>
      </pc:sldChg>
      <pc:sldChg chg="del">
        <pc:chgData name="山本 将平(YAMAMOTO Shouhei)" userId="b9f9c443-3f38-474c-b9ba-ef7a5a218281" providerId="ADAL" clId="{51E39AA0-1AD4-4735-83C2-CEBA177A4CDC}" dt="2023-04-11T07:32:52.758" v="116" actId="2696"/>
        <pc:sldMkLst>
          <pc:docMk/>
          <pc:sldMk cId="2988433378" sldId="286"/>
        </pc:sldMkLst>
      </pc:sldChg>
      <pc:sldChg chg="del">
        <pc:chgData name="山本 将平(YAMAMOTO Shouhei)" userId="b9f9c443-3f38-474c-b9ba-ef7a5a218281" providerId="ADAL" clId="{51E39AA0-1AD4-4735-83C2-CEBA177A4CDC}" dt="2023-04-11T07:32:52.758" v="116" actId="2696"/>
        <pc:sldMkLst>
          <pc:docMk/>
          <pc:sldMk cId="1066752530" sldId="287"/>
        </pc:sldMkLst>
      </pc:sldChg>
      <pc:sldChg chg="del">
        <pc:chgData name="山本 将平(YAMAMOTO Shouhei)" userId="b9f9c443-3f38-474c-b9ba-ef7a5a218281" providerId="ADAL" clId="{51E39AA0-1AD4-4735-83C2-CEBA177A4CDC}" dt="2023-04-11T07:32:52.758" v="116" actId="2696"/>
        <pc:sldMkLst>
          <pc:docMk/>
          <pc:sldMk cId="2573181809" sldId="289"/>
        </pc:sldMkLst>
      </pc:sldChg>
      <pc:sldChg chg="addSp delSp modSp mod">
        <pc:chgData name="山本 将平(YAMAMOTO Shouhei)" userId="b9f9c443-3f38-474c-b9ba-ef7a5a218281" providerId="ADAL" clId="{51E39AA0-1AD4-4735-83C2-CEBA177A4CDC}" dt="2023-04-12T02:42:52.771" v="5572" actId="20577"/>
        <pc:sldMkLst>
          <pc:docMk/>
          <pc:sldMk cId="3772464127" sldId="295"/>
        </pc:sldMkLst>
        <pc:spChg chg="del">
          <ac:chgData name="山本 将平(YAMAMOTO Shouhei)" userId="b9f9c443-3f38-474c-b9ba-ef7a5a218281" providerId="ADAL" clId="{51E39AA0-1AD4-4735-83C2-CEBA177A4CDC}" dt="2023-04-12T01:40:40.367" v="4892"/>
          <ac:spMkLst>
            <pc:docMk/>
            <pc:sldMk cId="3772464127" sldId="295"/>
            <ac:spMk id="2" creationId="{A771BCE1-F4A3-0B61-BF60-0ED7B0D95713}"/>
          </ac:spMkLst>
        </pc:spChg>
        <pc:spChg chg="add mod">
          <ac:chgData name="山本 将平(YAMAMOTO Shouhei)" userId="b9f9c443-3f38-474c-b9ba-ef7a5a218281" providerId="ADAL" clId="{51E39AA0-1AD4-4735-83C2-CEBA177A4CDC}" dt="2023-04-11T08:43:01.365" v="901" actId="1076"/>
          <ac:spMkLst>
            <pc:docMk/>
            <pc:sldMk cId="3772464127" sldId="295"/>
            <ac:spMk id="3" creationId="{25836A73-E4E1-1F79-0977-5724CA39FDBD}"/>
          </ac:spMkLst>
        </pc:spChg>
        <pc:spChg chg="add mod">
          <ac:chgData name="山本 将平(YAMAMOTO Shouhei)" userId="b9f9c443-3f38-474c-b9ba-ef7a5a218281" providerId="ADAL" clId="{51E39AA0-1AD4-4735-83C2-CEBA177A4CDC}" dt="2023-04-12T01:56:41.231" v="5017" actId="1036"/>
          <ac:spMkLst>
            <pc:docMk/>
            <pc:sldMk cId="3772464127" sldId="295"/>
            <ac:spMk id="5" creationId="{08C13A6E-C788-6135-CFA8-37035329E294}"/>
          </ac:spMkLst>
        </pc:spChg>
        <pc:spChg chg="add mod">
          <ac:chgData name="山本 将平(YAMAMOTO Shouhei)" userId="b9f9c443-3f38-474c-b9ba-ef7a5a218281" providerId="ADAL" clId="{51E39AA0-1AD4-4735-83C2-CEBA177A4CDC}" dt="2023-04-12T01:56:45.707" v="5018" actId="1076"/>
          <ac:spMkLst>
            <pc:docMk/>
            <pc:sldMk cId="3772464127" sldId="295"/>
            <ac:spMk id="7" creationId="{57054C20-40FE-57B1-8F54-38F215A1880A}"/>
          </ac:spMkLst>
        </pc:spChg>
        <pc:spChg chg="add mod">
          <ac:chgData name="山本 将平(YAMAMOTO Shouhei)" userId="b9f9c443-3f38-474c-b9ba-ef7a5a218281" providerId="ADAL" clId="{51E39AA0-1AD4-4735-83C2-CEBA177A4CDC}" dt="2023-04-11T08:49:49.312" v="977" actId="1076"/>
          <ac:spMkLst>
            <pc:docMk/>
            <pc:sldMk cId="3772464127" sldId="295"/>
            <ac:spMk id="8" creationId="{891477EB-5624-8E08-1FE1-CEF6233EC387}"/>
          </ac:spMkLst>
        </pc:spChg>
        <pc:spChg chg="del mod">
          <ac:chgData name="山本 将平(YAMAMOTO Shouhei)" userId="b9f9c443-3f38-474c-b9ba-ef7a5a218281" providerId="ADAL" clId="{51E39AA0-1AD4-4735-83C2-CEBA177A4CDC}" dt="2023-04-11T09:44:22.769" v="1672" actId="478"/>
          <ac:spMkLst>
            <pc:docMk/>
            <pc:sldMk cId="3772464127" sldId="295"/>
            <ac:spMk id="10" creationId="{D9A8B3CF-C053-4D28-BB56-F8331A76F76D}"/>
          </ac:spMkLst>
        </pc:spChg>
        <pc:spChg chg="del">
          <ac:chgData name="山本 将平(YAMAMOTO Shouhei)" userId="b9f9c443-3f38-474c-b9ba-ef7a5a218281" providerId="ADAL" clId="{51E39AA0-1AD4-4735-83C2-CEBA177A4CDC}" dt="2023-04-12T01:40:52.146" v="4893"/>
          <ac:spMkLst>
            <pc:docMk/>
            <pc:sldMk cId="3772464127" sldId="295"/>
            <ac:spMk id="10" creationId="{DBBAD558-D8ED-C206-918E-B66D803B37CD}"/>
          </ac:spMkLst>
        </pc:spChg>
        <pc:spChg chg="mod">
          <ac:chgData name="山本 将平(YAMAMOTO Shouhei)" userId="b9f9c443-3f38-474c-b9ba-ef7a5a218281" providerId="ADAL" clId="{51E39AA0-1AD4-4735-83C2-CEBA177A4CDC}" dt="2023-04-12T02:42:52.771" v="5572" actId="20577"/>
          <ac:spMkLst>
            <pc:docMk/>
            <pc:sldMk cId="3772464127" sldId="295"/>
            <ac:spMk id="11" creationId="{FD84436D-9F6F-4156-A50D-859D203867B5}"/>
          </ac:spMkLst>
        </pc:spChg>
        <pc:spChg chg="del mod ord">
          <ac:chgData name="山本 将平(YAMAMOTO Shouhei)" userId="b9f9c443-3f38-474c-b9ba-ef7a5a218281" providerId="ADAL" clId="{51E39AA0-1AD4-4735-83C2-CEBA177A4CDC}" dt="2023-04-11T09:44:26.177" v="1674" actId="478"/>
          <ac:spMkLst>
            <pc:docMk/>
            <pc:sldMk cId="3772464127" sldId="295"/>
            <ac:spMk id="13" creationId="{AF97F81D-F9D3-4AAA-AB36-FBC59CB1611E}"/>
          </ac:spMkLst>
        </pc:spChg>
        <pc:spChg chg="mod">
          <ac:chgData name="山本 将平(YAMAMOTO Shouhei)" userId="b9f9c443-3f38-474c-b9ba-ef7a5a218281" providerId="ADAL" clId="{51E39AA0-1AD4-4735-83C2-CEBA177A4CDC}" dt="2023-04-12T02:36:50.700" v="5521" actId="20577"/>
          <ac:spMkLst>
            <pc:docMk/>
            <pc:sldMk cId="3772464127" sldId="295"/>
            <ac:spMk id="20" creationId="{33E3647E-EFBA-473E-B45D-7E576B11A161}"/>
          </ac:spMkLst>
        </pc:spChg>
        <pc:spChg chg="del mod">
          <ac:chgData name="山本 将平(YAMAMOTO Shouhei)" userId="b9f9c443-3f38-474c-b9ba-ef7a5a218281" providerId="ADAL" clId="{51E39AA0-1AD4-4735-83C2-CEBA177A4CDC}" dt="2023-04-11T09:44:24.438" v="1673" actId="478"/>
          <ac:spMkLst>
            <pc:docMk/>
            <pc:sldMk cId="3772464127" sldId="295"/>
            <ac:spMk id="24" creationId="{D91947BE-D545-4A8A-8B2F-DD3025D3D493}"/>
          </ac:spMkLst>
        </pc:spChg>
        <pc:graphicFrameChg chg="del mod modGraphic">
          <ac:chgData name="山本 将平(YAMAMOTO Shouhei)" userId="b9f9c443-3f38-474c-b9ba-ef7a5a218281" providerId="ADAL" clId="{51E39AA0-1AD4-4735-83C2-CEBA177A4CDC}" dt="2023-04-11T09:44:22.769" v="1672" actId="478"/>
          <ac:graphicFrameMkLst>
            <pc:docMk/>
            <pc:sldMk cId="3772464127" sldId="295"/>
            <ac:graphicFrameMk id="2" creationId="{08BD28A0-1215-47BB-89A8-EA433CA594CB}"/>
          </ac:graphicFrameMkLst>
        </pc:graphicFrameChg>
        <pc:graphicFrameChg chg="add mod modGraphic">
          <ac:chgData name="山本 将平(YAMAMOTO Shouhei)" userId="b9f9c443-3f38-474c-b9ba-ef7a5a218281" providerId="ADAL" clId="{51E39AA0-1AD4-4735-83C2-CEBA177A4CDC}" dt="2023-04-12T02:21:51.178" v="5337" actId="2711"/>
          <ac:graphicFrameMkLst>
            <pc:docMk/>
            <pc:sldMk cId="3772464127" sldId="295"/>
            <ac:graphicFrameMk id="4" creationId="{A5DCF174-40C4-0D6E-58A5-08F838CB8DCF}"/>
          </ac:graphicFrameMkLst>
        </pc:graphicFrameChg>
        <pc:graphicFrameChg chg="add mod modGraphic">
          <ac:chgData name="山本 将平(YAMAMOTO Shouhei)" userId="b9f9c443-3f38-474c-b9ba-ef7a5a218281" providerId="ADAL" clId="{51E39AA0-1AD4-4735-83C2-CEBA177A4CDC}" dt="2023-04-12T01:57:17.506" v="5021" actId="403"/>
          <ac:graphicFrameMkLst>
            <pc:docMk/>
            <pc:sldMk cId="3772464127" sldId="295"/>
            <ac:graphicFrameMk id="6" creationId="{2DAD276A-E519-87D8-A32F-EC2C0583EE82}"/>
          </ac:graphicFrameMkLst>
        </pc:graphicFrameChg>
      </pc:sldChg>
      <pc:sldChg chg="delSp modSp mod">
        <pc:chgData name="山本 将平(YAMAMOTO Shouhei)" userId="b9f9c443-3f38-474c-b9ba-ef7a5a218281" providerId="ADAL" clId="{51E39AA0-1AD4-4735-83C2-CEBA177A4CDC}" dt="2023-04-12T02:37:26.496" v="5536" actId="20577"/>
        <pc:sldMkLst>
          <pc:docMk/>
          <pc:sldMk cId="3843975563" sldId="296"/>
        </pc:sldMkLst>
        <pc:spChg chg="del">
          <ac:chgData name="山本 将平(YAMAMOTO Shouhei)" userId="b9f9c443-3f38-474c-b9ba-ef7a5a218281" providerId="ADAL" clId="{51E39AA0-1AD4-4735-83C2-CEBA177A4CDC}" dt="2023-04-12T01:40:40.367" v="4892"/>
          <ac:spMkLst>
            <pc:docMk/>
            <pc:sldMk cId="3843975563" sldId="296"/>
            <ac:spMk id="2" creationId="{C1F66B43-A8C4-4385-6358-7D070D120C48}"/>
          </ac:spMkLst>
        </pc:spChg>
        <pc:spChg chg="del">
          <ac:chgData name="山本 将平(YAMAMOTO Shouhei)" userId="b9f9c443-3f38-474c-b9ba-ef7a5a218281" providerId="ADAL" clId="{51E39AA0-1AD4-4735-83C2-CEBA177A4CDC}" dt="2023-04-12T01:40:52.146" v="4893"/>
          <ac:spMkLst>
            <pc:docMk/>
            <pc:sldMk cId="3843975563" sldId="296"/>
            <ac:spMk id="3" creationId="{5CAC9209-A726-7A81-4D5B-F8AE6C17CA6B}"/>
          </ac:spMkLst>
        </pc:spChg>
        <pc:spChg chg="mod">
          <ac:chgData name="山本 将平(YAMAMOTO Shouhei)" userId="b9f9c443-3f38-474c-b9ba-ef7a5a218281" providerId="ADAL" clId="{51E39AA0-1AD4-4735-83C2-CEBA177A4CDC}" dt="2023-04-11T09:14:35.765" v="1180" actId="20577"/>
          <ac:spMkLst>
            <pc:docMk/>
            <pc:sldMk cId="3843975563" sldId="296"/>
            <ac:spMk id="8" creationId="{5E6727EE-E20C-4E7E-B422-7E20932146F3}"/>
          </ac:spMkLst>
        </pc:spChg>
        <pc:spChg chg="mod">
          <ac:chgData name="山本 将平(YAMAMOTO Shouhei)" userId="b9f9c443-3f38-474c-b9ba-ef7a5a218281" providerId="ADAL" clId="{51E39AA0-1AD4-4735-83C2-CEBA177A4CDC}" dt="2023-04-12T02:37:26.496" v="5536" actId="20577"/>
          <ac:spMkLst>
            <pc:docMk/>
            <pc:sldMk cId="3843975563" sldId="296"/>
            <ac:spMk id="14" creationId="{71ADA706-5B59-4839-B253-18E6B831CC01}"/>
          </ac:spMkLst>
        </pc:spChg>
      </pc:sldChg>
      <pc:sldChg chg="del">
        <pc:chgData name="山本 将平(YAMAMOTO Shouhei)" userId="b9f9c443-3f38-474c-b9ba-ef7a5a218281" providerId="ADAL" clId="{51E39AA0-1AD4-4735-83C2-CEBA177A4CDC}" dt="2023-04-11T07:32:52.758" v="116" actId="2696"/>
        <pc:sldMkLst>
          <pc:docMk/>
          <pc:sldMk cId="3336212354" sldId="297"/>
        </pc:sldMkLst>
      </pc:sldChg>
      <pc:sldChg chg="del">
        <pc:chgData name="山本 将平(YAMAMOTO Shouhei)" userId="b9f9c443-3f38-474c-b9ba-ef7a5a218281" providerId="ADAL" clId="{51E39AA0-1AD4-4735-83C2-CEBA177A4CDC}" dt="2023-04-11T07:32:52.758" v="116" actId="2696"/>
        <pc:sldMkLst>
          <pc:docMk/>
          <pc:sldMk cId="2251297536" sldId="299"/>
        </pc:sldMkLst>
      </pc:sldChg>
      <pc:sldChg chg="del">
        <pc:chgData name="山本 将平(YAMAMOTO Shouhei)" userId="b9f9c443-3f38-474c-b9ba-ef7a5a218281" providerId="ADAL" clId="{51E39AA0-1AD4-4735-83C2-CEBA177A4CDC}" dt="2023-04-11T07:32:52.758" v="116" actId="2696"/>
        <pc:sldMkLst>
          <pc:docMk/>
          <pc:sldMk cId="2141928321" sldId="301"/>
        </pc:sldMkLst>
      </pc:sldChg>
      <pc:sldChg chg="del">
        <pc:chgData name="山本 将平(YAMAMOTO Shouhei)" userId="b9f9c443-3f38-474c-b9ba-ef7a5a218281" providerId="ADAL" clId="{51E39AA0-1AD4-4735-83C2-CEBA177A4CDC}" dt="2023-04-11T07:32:52.758" v="116" actId="2696"/>
        <pc:sldMkLst>
          <pc:docMk/>
          <pc:sldMk cId="4111969925" sldId="303"/>
        </pc:sldMkLst>
      </pc:sldChg>
      <pc:sldChg chg="del">
        <pc:chgData name="山本 将平(YAMAMOTO Shouhei)" userId="b9f9c443-3f38-474c-b9ba-ef7a5a218281" providerId="ADAL" clId="{51E39AA0-1AD4-4735-83C2-CEBA177A4CDC}" dt="2023-04-11T07:32:52.758" v="116" actId="2696"/>
        <pc:sldMkLst>
          <pc:docMk/>
          <pc:sldMk cId="1968318606" sldId="304"/>
        </pc:sldMkLst>
      </pc:sldChg>
      <pc:sldChg chg="del">
        <pc:chgData name="山本 将平(YAMAMOTO Shouhei)" userId="b9f9c443-3f38-474c-b9ba-ef7a5a218281" providerId="ADAL" clId="{51E39AA0-1AD4-4735-83C2-CEBA177A4CDC}" dt="2023-04-11T07:32:52.758" v="116" actId="2696"/>
        <pc:sldMkLst>
          <pc:docMk/>
          <pc:sldMk cId="1049241648" sldId="307"/>
        </pc:sldMkLst>
      </pc:sldChg>
      <pc:sldChg chg="del">
        <pc:chgData name="山本 将平(YAMAMOTO Shouhei)" userId="b9f9c443-3f38-474c-b9ba-ef7a5a218281" providerId="ADAL" clId="{51E39AA0-1AD4-4735-83C2-CEBA177A4CDC}" dt="2023-04-11T07:32:52.758" v="116" actId="2696"/>
        <pc:sldMkLst>
          <pc:docMk/>
          <pc:sldMk cId="1071198131" sldId="309"/>
        </pc:sldMkLst>
      </pc:sldChg>
      <pc:sldChg chg="del">
        <pc:chgData name="山本 将平(YAMAMOTO Shouhei)" userId="b9f9c443-3f38-474c-b9ba-ef7a5a218281" providerId="ADAL" clId="{51E39AA0-1AD4-4735-83C2-CEBA177A4CDC}" dt="2023-04-11T07:32:52.758" v="116" actId="2696"/>
        <pc:sldMkLst>
          <pc:docMk/>
          <pc:sldMk cId="1248278738" sldId="310"/>
        </pc:sldMkLst>
      </pc:sldChg>
      <pc:sldChg chg="del">
        <pc:chgData name="山本 将平(YAMAMOTO Shouhei)" userId="b9f9c443-3f38-474c-b9ba-ef7a5a218281" providerId="ADAL" clId="{51E39AA0-1AD4-4735-83C2-CEBA177A4CDC}" dt="2023-04-11T07:32:52.758" v="116" actId="2696"/>
        <pc:sldMkLst>
          <pc:docMk/>
          <pc:sldMk cId="208028292" sldId="311"/>
        </pc:sldMkLst>
      </pc:sldChg>
      <pc:sldChg chg="del">
        <pc:chgData name="山本 将平(YAMAMOTO Shouhei)" userId="b9f9c443-3f38-474c-b9ba-ef7a5a218281" providerId="ADAL" clId="{51E39AA0-1AD4-4735-83C2-CEBA177A4CDC}" dt="2023-04-11T07:32:52.758" v="116" actId="2696"/>
        <pc:sldMkLst>
          <pc:docMk/>
          <pc:sldMk cId="3504056148" sldId="312"/>
        </pc:sldMkLst>
      </pc:sldChg>
      <pc:sldChg chg="del">
        <pc:chgData name="山本 将平(YAMAMOTO Shouhei)" userId="b9f9c443-3f38-474c-b9ba-ef7a5a218281" providerId="ADAL" clId="{51E39AA0-1AD4-4735-83C2-CEBA177A4CDC}" dt="2023-04-11T07:32:52.758" v="116" actId="2696"/>
        <pc:sldMkLst>
          <pc:docMk/>
          <pc:sldMk cId="3682681718" sldId="313"/>
        </pc:sldMkLst>
      </pc:sldChg>
      <pc:sldChg chg="del">
        <pc:chgData name="山本 将平(YAMAMOTO Shouhei)" userId="b9f9c443-3f38-474c-b9ba-ef7a5a218281" providerId="ADAL" clId="{51E39AA0-1AD4-4735-83C2-CEBA177A4CDC}" dt="2023-04-11T07:31:28.776" v="46" actId="2696"/>
        <pc:sldMkLst>
          <pc:docMk/>
          <pc:sldMk cId="2738970057" sldId="314"/>
        </pc:sldMkLst>
      </pc:sldChg>
      <pc:sldChg chg="del">
        <pc:chgData name="山本 将平(YAMAMOTO Shouhei)" userId="b9f9c443-3f38-474c-b9ba-ef7a5a218281" providerId="ADAL" clId="{51E39AA0-1AD4-4735-83C2-CEBA177A4CDC}" dt="2023-04-11T07:32:52.758" v="116" actId="2696"/>
        <pc:sldMkLst>
          <pc:docMk/>
          <pc:sldMk cId="3293266987" sldId="4335"/>
        </pc:sldMkLst>
      </pc:sldChg>
      <pc:sldChg chg="del">
        <pc:chgData name="山本 将平(YAMAMOTO Shouhei)" userId="b9f9c443-3f38-474c-b9ba-ef7a5a218281" providerId="ADAL" clId="{51E39AA0-1AD4-4735-83C2-CEBA177A4CDC}" dt="2023-04-11T07:32:52.758" v="116" actId="2696"/>
        <pc:sldMkLst>
          <pc:docMk/>
          <pc:sldMk cId="839521680" sldId="4629"/>
        </pc:sldMkLst>
      </pc:sldChg>
      <pc:sldChg chg="del">
        <pc:chgData name="山本 将平(YAMAMOTO Shouhei)" userId="b9f9c443-3f38-474c-b9ba-ef7a5a218281" providerId="ADAL" clId="{51E39AA0-1AD4-4735-83C2-CEBA177A4CDC}" dt="2023-04-11T07:31:28.776" v="46" actId="2696"/>
        <pc:sldMkLst>
          <pc:docMk/>
          <pc:sldMk cId="4080374998" sldId="2146846867"/>
        </pc:sldMkLst>
      </pc:sldChg>
      <pc:sldChg chg="del">
        <pc:chgData name="山本 将平(YAMAMOTO Shouhei)" userId="b9f9c443-3f38-474c-b9ba-ef7a5a218281" providerId="ADAL" clId="{51E39AA0-1AD4-4735-83C2-CEBA177A4CDC}" dt="2023-04-11T07:32:52.758" v="116" actId="2696"/>
        <pc:sldMkLst>
          <pc:docMk/>
          <pc:sldMk cId="4141743750" sldId="2146846868"/>
        </pc:sldMkLst>
      </pc:sldChg>
      <pc:sldChg chg="del">
        <pc:chgData name="山本 将平(YAMAMOTO Shouhei)" userId="b9f9c443-3f38-474c-b9ba-ef7a5a218281" providerId="ADAL" clId="{51E39AA0-1AD4-4735-83C2-CEBA177A4CDC}" dt="2023-04-11T07:32:52.758" v="116" actId="2696"/>
        <pc:sldMkLst>
          <pc:docMk/>
          <pc:sldMk cId="2567593567" sldId="2146846870"/>
        </pc:sldMkLst>
      </pc:sldChg>
      <pc:sldChg chg="delSp modSp mod">
        <pc:chgData name="山本 将平(YAMAMOTO Shouhei)" userId="b9f9c443-3f38-474c-b9ba-ef7a5a218281" providerId="ADAL" clId="{51E39AA0-1AD4-4735-83C2-CEBA177A4CDC}" dt="2023-04-12T02:37:10.548" v="5532" actId="1035"/>
        <pc:sldMkLst>
          <pc:docMk/>
          <pc:sldMk cId="1867728619" sldId="2146846871"/>
        </pc:sldMkLst>
        <pc:spChg chg="del">
          <ac:chgData name="山本 将平(YAMAMOTO Shouhei)" userId="b9f9c443-3f38-474c-b9ba-ef7a5a218281" providerId="ADAL" clId="{51E39AA0-1AD4-4735-83C2-CEBA177A4CDC}" dt="2023-04-12T01:40:40.367" v="4892"/>
          <ac:spMkLst>
            <pc:docMk/>
            <pc:sldMk cId="1867728619" sldId="2146846871"/>
            <ac:spMk id="3" creationId="{5ECD7A52-D3F1-BAFD-7CF7-8EA4B033A4AA}"/>
          </ac:spMkLst>
        </pc:spChg>
        <pc:spChg chg="del">
          <ac:chgData name="山本 将平(YAMAMOTO Shouhei)" userId="b9f9c443-3f38-474c-b9ba-ef7a5a218281" providerId="ADAL" clId="{51E39AA0-1AD4-4735-83C2-CEBA177A4CDC}" dt="2023-04-12T01:40:52.146" v="4893"/>
          <ac:spMkLst>
            <pc:docMk/>
            <pc:sldMk cId="1867728619" sldId="2146846871"/>
            <ac:spMk id="5" creationId="{56899510-0545-8A80-1D0B-ECB777D9DC7F}"/>
          </ac:spMkLst>
        </pc:spChg>
        <pc:spChg chg="mod">
          <ac:chgData name="山本 将平(YAMAMOTO Shouhei)" userId="b9f9c443-3f38-474c-b9ba-ef7a5a218281" providerId="ADAL" clId="{51E39AA0-1AD4-4735-83C2-CEBA177A4CDC}" dt="2023-04-12T02:37:10.548" v="5532" actId="1035"/>
          <ac:spMkLst>
            <pc:docMk/>
            <pc:sldMk cId="1867728619" sldId="2146846871"/>
            <ac:spMk id="20" creationId="{33E3647E-EFBA-473E-B45D-7E576B11A161}"/>
          </ac:spMkLst>
        </pc:spChg>
        <pc:graphicFrameChg chg="modGraphic">
          <ac:chgData name="山本 将平(YAMAMOTO Shouhei)" userId="b9f9c443-3f38-474c-b9ba-ef7a5a218281" providerId="ADAL" clId="{51E39AA0-1AD4-4735-83C2-CEBA177A4CDC}" dt="2023-04-12T02:25:43.084" v="5370" actId="2711"/>
          <ac:graphicFrameMkLst>
            <pc:docMk/>
            <pc:sldMk cId="1867728619" sldId="2146846871"/>
            <ac:graphicFrameMk id="4" creationId="{4E6472E4-94D8-4CD5-A540-E18150EB95F8}"/>
          </ac:graphicFrameMkLst>
        </pc:graphicFrameChg>
      </pc:sldChg>
      <pc:sldChg chg="del">
        <pc:chgData name="山本 将平(YAMAMOTO Shouhei)" userId="b9f9c443-3f38-474c-b9ba-ef7a5a218281" providerId="ADAL" clId="{51E39AA0-1AD4-4735-83C2-CEBA177A4CDC}" dt="2023-04-11T07:32:52.758" v="116" actId="2696"/>
        <pc:sldMkLst>
          <pc:docMk/>
          <pc:sldMk cId="2207739605" sldId="2146846872"/>
        </pc:sldMkLst>
      </pc:sldChg>
      <pc:sldChg chg="del">
        <pc:chgData name="山本 将平(YAMAMOTO Shouhei)" userId="b9f9c443-3f38-474c-b9ba-ef7a5a218281" providerId="ADAL" clId="{51E39AA0-1AD4-4735-83C2-CEBA177A4CDC}" dt="2023-04-11T07:32:52.758" v="116" actId="2696"/>
        <pc:sldMkLst>
          <pc:docMk/>
          <pc:sldMk cId="748836102" sldId="2146846873"/>
        </pc:sldMkLst>
      </pc:sldChg>
      <pc:sldChg chg="del">
        <pc:chgData name="山本 将平(YAMAMOTO Shouhei)" userId="b9f9c443-3f38-474c-b9ba-ef7a5a218281" providerId="ADAL" clId="{51E39AA0-1AD4-4735-83C2-CEBA177A4CDC}" dt="2023-04-11T07:32:52.758" v="116" actId="2696"/>
        <pc:sldMkLst>
          <pc:docMk/>
          <pc:sldMk cId="3693309346" sldId="2146846874"/>
        </pc:sldMkLst>
      </pc:sldChg>
      <pc:sldChg chg="del">
        <pc:chgData name="山本 将平(YAMAMOTO Shouhei)" userId="b9f9c443-3f38-474c-b9ba-ef7a5a218281" providerId="ADAL" clId="{51E39AA0-1AD4-4735-83C2-CEBA177A4CDC}" dt="2023-04-11T06:53:47.628" v="45" actId="2696"/>
        <pc:sldMkLst>
          <pc:docMk/>
          <pc:sldMk cId="3030029836" sldId="2146846891"/>
        </pc:sldMkLst>
      </pc:sldChg>
      <pc:sldChg chg="del">
        <pc:chgData name="山本 将平(YAMAMOTO Shouhei)" userId="b9f9c443-3f38-474c-b9ba-ef7a5a218281" providerId="ADAL" clId="{51E39AA0-1AD4-4735-83C2-CEBA177A4CDC}" dt="2023-04-11T07:32:52.758" v="116" actId="2696"/>
        <pc:sldMkLst>
          <pc:docMk/>
          <pc:sldMk cId="971445757" sldId="2146846893"/>
        </pc:sldMkLst>
      </pc:sldChg>
      <pc:sldChg chg="delSp">
        <pc:chgData name="山本 将平(YAMAMOTO Shouhei)" userId="b9f9c443-3f38-474c-b9ba-ef7a5a218281" providerId="ADAL" clId="{51E39AA0-1AD4-4735-83C2-CEBA177A4CDC}" dt="2023-04-12T01:40:52.146" v="4893"/>
        <pc:sldMkLst>
          <pc:docMk/>
          <pc:sldMk cId="759728895" sldId="2146846897"/>
        </pc:sldMkLst>
        <pc:spChg chg="del">
          <ac:chgData name="山本 将平(YAMAMOTO Shouhei)" userId="b9f9c443-3f38-474c-b9ba-ef7a5a218281" providerId="ADAL" clId="{51E39AA0-1AD4-4735-83C2-CEBA177A4CDC}" dt="2023-04-12T01:40:40.367" v="4892"/>
          <ac:spMkLst>
            <pc:docMk/>
            <pc:sldMk cId="759728895" sldId="2146846897"/>
            <ac:spMk id="5" creationId="{AD352640-E4EC-B161-EB66-348EE471E0B5}"/>
          </ac:spMkLst>
        </pc:spChg>
        <pc:spChg chg="del">
          <ac:chgData name="山本 将平(YAMAMOTO Shouhei)" userId="b9f9c443-3f38-474c-b9ba-ef7a5a218281" providerId="ADAL" clId="{51E39AA0-1AD4-4735-83C2-CEBA177A4CDC}" dt="2023-04-12T01:40:52.146" v="4893"/>
          <ac:spMkLst>
            <pc:docMk/>
            <pc:sldMk cId="759728895" sldId="2146846897"/>
            <ac:spMk id="12" creationId="{466B59E6-508E-E7E3-2BAE-E0F90C353D11}"/>
          </ac:spMkLst>
        </pc:spChg>
      </pc:sldChg>
      <pc:sldChg chg="addSp modSp del mod">
        <pc:chgData name="山本 将平(YAMAMOTO Shouhei)" userId="b9f9c443-3f38-474c-b9ba-ef7a5a218281" providerId="ADAL" clId="{51E39AA0-1AD4-4735-83C2-CEBA177A4CDC}" dt="2023-04-11T07:31:28.776" v="46" actId="2696"/>
        <pc:sldMkLst>
          <pc:docMk/>
          <pc:sldMk cId="907875389" sldId="2146846898"/>
        </pc:sldMkLst>
        <pc:spChg chg="add mod">
          <ac:chgData name="山本 将平(YAMAMOTO Shouhei)" userId="b9f9c443-3f38-474c-b9ba-ef7a5a218281" providerId="ADAL" clId="{51E39AA0-1AD4-4735-83C2-CEBA177A4CDC}" dt="2023-04-11T06:29:48.136" v="39" actId="20577"/>
          <ac:spMkLst>
            <pc:docMk/>
            <pc:sldMk cId="907875389" sldId="2146846898"/>
            <ac:spMk id="40" creationId="{55D67E86-B093-21A6-163B-FA50BE102B6E}"/>
          </ac:spMkLst>
        </pc:spChg>
      </pc:sldChg>
      <pc:sldChg chg="addSp delSp modSp mod">
        <pc:chgData name="山本 将平(YAMAMOTO Shouhei)" userId="b9f9c443-3f38-474c-b9ba-ef7a5a218281" providerId="ADAL" clId="{51E39AA0-1AD4-4735-83C2-CEBA177A4CDC}" dt="2023-04-12T02:44:25.944" v="5635" actId="20577"/>
        <pc:sldMkLst>
          <pc:docMk/>
          <pc:sldMk cId="373419378" sldId="2146846900"/>
        </pc:sldMkLst>
        <pc:spChg chg="del">
          <ac:chgData name="山本 将平(YAMAMOTO Shouhei)" userId="b9f9c443-3f38-474c-b9ba-ef7a5a218281" providerId="ADAL" clId="{51E39AA0-1AD4-4735-83C2-CEBA177A4CDC}" dt="2023-04-12T01:40:40.367" v="4892"/>
          <ac:spMkLst>
            <pc:docMk/>
            <pc:sldMk cId="373419378" sldId="2146846900"/>
            <ac:spMk id="2" creationId="{5BAAC315-8331-50F8-8926-691AA623F350}"/>
          </ac:spMkLst>
        </pc:spChg>
        <pc:spChg chg="add mod">
          <ac:chgData name="山本 将平(YAMAMOTO Shouhei)" userId="b9f9c443-3f38-474c-b9ba-ef7a5a218281" providerId="ADAL" clId="{51E39AA0-1AD4-4735-83C2-CEBA177A4CDC}" dt="2023-04-12T02:38:43.177" v="5562" actId="20577"/>
          <ac:spMkLst>
            <pc:docMk/>
            <pc:sldMk cId="373419378" sldId="2146846900"/>
            <ac:spMk id="3" creationId="{10F28374-A7B6-0CD7-BF83-4EBD505F2618}"/>
          </ac:spMkLst>
        </pc:spChg>
        <pc:spChg chg="add del">
          <ac:chgData name="山本 将平(YAMAMOTO Shouhei)" userId="b9f9c443-3f38-474c-b9ba-ef7a5a218281" providerId="ADAL" clId="{51E39AA0-1AD4-4735-83C2-CEBA177A4CDC}" dt="2023-04-12T02:38:39.728" v="5559" actId="478"/>
          <ac:spMkLst>
            <pc:docMk/>
            <pc:sldMk cId="373419378" sldId="2146846900"/>
            <ac:spMk id="4" creationId="{F5FCBC31-BBE2-0156-44E6-188CAC2C93FA}"/>
          </ac:spMkLst>
        </pc:spChg>
        <pc:spChg chg="del mod">
          <ac:chgData name="山本 将平(YAMAMOTO Shouhei)" userId="b9f9c443-3f38-474c-b9ba-ef7a5a218281" providerId="ADAL" clId="{51E39AA0-1AD4-4735-83C2-CEBA177A4CDC}" dt="2023-04-12T02:43:53.885" v="5591" actId="478"/>
          <ac:spMkLst>
            <pc:docMk/>
            <pc:sldMk cId="373419378" sldId="2146846900"/>
            <ac:spMk id="6" creationId="{23D40BD0-C5B8-266A-F496-98EC6AE33FE6}"/>
          </ac:spMkLst>
        </pc:spChg>
        <pc:spChg chg="add mod">
          <ac:chgData name="山本 将平(YAMAMOTO Shouhei)" userId="b9f9c443-3f38-474c-b9ba-ef7a5a218281" providerId="ADAL" clId="{51E39AA0-1AD4-4735-83C2-CEBA177A4CDC}" dt="2023-04-12T02:43:58.714" v="5596" actId="20577"/>
          <ac:spMkLst>
            <pc:docMk/>
            <pc:sldMk cId="373419378" sldId="2146846900"/>
            <ac:spMk id="8" creationId="{C2C64F1D-9B02-D328-90FB-45406C30804A}"/>
          </ac:spMkLst>
        </pc:spChg>
        <pc:spChg chg="mod">
          <ac:chgData name="山本 将平(YAMAMOTO Shouhei)" userId="b9f9c443-3f38-474c-b9ba-ef7a5a218281" providerId="ADAL" clId="{51E39AA0-1AD4-4735-83C2-CEBA177A4CDC}" dt="2023-04-12T02:44:25.944" v="5635" actId="20577"/>
          <ac:spMkLst>
            <pc:docMk/>
            <pc:sldMk cId="373419378" sldId="2146846900"/>
            <ac:spMk id="9" creationId="{C85339B6-5D7F-CD8C-BE9F-83C876567EF3}"/>
          </ac:spMkLst>
        </pc:spChg>
        <pc:graphicFrameChg chg="modGraphic">
          <ac:chgData name="山本 将平(YAMAMOTO Shouhei)" userId="b9f9c443-3f38-474c-b9ba-ef7a5a218281" providerId="ADAL" clId="{51E39AA0-1AD4-4735-83C2-CEBA177A4CDC}" dt="2023-04-12T02:36:26.066" v="5501" actId="20577"/>
          <ac:graphicFrameMkLst>
            <pc:docMk/>
            <pc:sldMk cId="373419378" sldId="2146846900"/>
            <ac:graphicFrameMk id="5" creationId="{CFED6A00-A3BE-44E2-F850-B9A134476E91}"/>
          </ac:graphicFrameMkLst>
        </pc:graphicFrameChg>
      </pc:sldChg>
      <pc:sldChg chg="addSp delSp modSp mod ord">
        <pc:chgData name="山本 将平(YAMAMOTO Shouhei)" userId="b9f9c443-3f38-474c-b9ba-ef7a5a218281" providerId="ADAL" clId="{51E39AA0-1AD4-4735-83C2-CEBA177A4CDC}" dt="2023-04-12T02:38:09.457" v="5547" actId="20577"/>
        <pc:sldMkLst>
          <pc:docMk/>
          <pc:sldMk cId="907875389" sldId="2146846901"/>
        </pc:sldMkLst>
        <pc:spChg chg="del">
          <ac:chgData name="山本 将平(YAMAMOTO Shouhei)" userId="b9f9c443-3f38-474c-b9ba-ef7a5a218281" providerId="ADAL" clId="{51E39AA0-1AD4-4735-83C2-CEBA177A4CDC}" dt="2023-04-12T01:40:40.367" v="4892"/>
          <ac:spMkLst>
            <pc:docMk/>
            <pc:sldMk cId="907875389" sldId="2146846901"/>
            <ac:spMk id="7" creationId="{4134437F-55C4-6CD1-B936-BC2723D46C2F}"/>
          </ac:spMkLst>
        </pc:spChg>
        <pc:spChg chg="del">
          <ac:chgData name="山本 将平(YAMAMOTO Shouhei)" userId="b9f9c443-3f38-474c-b9ba-ef7a5a218281" providerId="ADAL" clId="{51E39AA0-1AD4-4735-83C2-CEBA177A4CDC}" dt="2023-04-12T01:40:52.146" v="4893"/>
          <ac:spMkLst>
            <pc:docMk/>
            <pc:sldMk cId="907875389" sldId="2146846901"/>
            <ac:spMk id="42" creationId="{53A052B3-A093-8656-62DB-4BCDD7740CE8}"/>
          </ac:spMkLst>
        </pc:spChg>
        <pc:spChg chg="add mod">
          <ac:chgData name="山本 将平(YAMAMOTO Shouhei)" userId="b9f9c443-3f38-474c-b9ba-ef7a5a218281" providerId="ADAL" clId="{51E39AA0-1AD4-4735-83C2-CEBA177A4CDC}" dt="2023-04-12T02:38:09.457" v="5547" actId="20577"/>
          <ac:spMkLst>
            <pc:docMk/>
            <pc:sldMk cId="907875389" sldId="2146846901"/>
            <ac:spMk id="45" creationId="{5DEDC9C7-F1DF-886E-126B-2D33F6FAF513}"/>
          </ac:spMkLst>
        </pc:spChg>
        <pc:cxnChg chg="del">
          <ac:chgData name="山本 将平(YAMAMOTO Shouhei)" userId="b9f9c443-3f38-474c-b9ba-ef7a5a218281" providerId="ADAL" clId="{51E39AA0-1AD4-4735-83C2-CEBA177A4CDC}" dt="2023-04-11T07:35:54.657" v="120" actId="478"/>
          <ac:cxnSpMkLst>
            <pc:docMk/>
            <pc:sldMk cId="907875389" sldId="2146846901"/>
            <ac:cxnSpMk id="7" creationId="{7BA75F03-535D-F7B0-3AEE-965EBF592CB6}"/>
          </ac:cxnSpMkLst>
        </pc:cxnChg>
        <pc:cxnChg chg="add mod">
          <ac:chgData name="山本 将平(YAMAMOTO Shouhei)" userId="b9f9c443-3f38-474c-b9ba-ef7a5a218281" providerId="ADAL" clId="{51E39AA0-1AD4-4735-83C2-CEBA177A4CDC}" dt="2023-04-11T07:35:58.802" v="134" actId="1035"/>
          <ac:cxnSpMkLst>
            <pc:docMk/>
            <pc:sldMk cId="907875389" sldId="2146846901"/>
            <ac:cxnSpMk id="40" creationId="{F99107FC-7F0A-4265-4F50-05C4C87D7AEB}"/>
          </ac:cxnSpMkLst>
        </pc:cxnChg>
      </pc:sldChg>
      <pc:sldChg chg="addSp delSp modSp new mod">
        <pc:chgData name="山本 将平(YAMAMOTO Shouhei)" userId="b9f9c443-3f38-474c-b9ba-ef7a5a218281" providerId="ADAL" clId="{51E39AA0-1AD4-4735-83C2-CEBA177A4CDC}" dt="2023-04-12T01:41:37.184" v="4903" actId="20577"/>
        <pc:sldMkLst>
          <pc:docMk/>
          <pc:sldMk cId="419175445" sldId="2146846902"/>
        </pc:sldMkLst>
        <pc:spChg chg="mod">
          <ac:chgData name="山本 将平(YAMAMOTO Shouhei)" userId="b9f9c443-3f38-474c-b9ba-ef7a5a218281" providerId="ADAL" clId="{51E39AA0-1AD4-4735-83C2-CEBA177A4CDC}" dt="2023-04-11T09:39:57.553" v="1523" actId="20577"/>
          <ac:spMkLst>
            <pc:docMk/>
            <pc:sldMk cId="419175445" sldId="2146846902"/>
            <ac:spMk id="2" creationId="{834B059D-FE97-249D-230D-6735E4706885}"/>
          </ac:spMkLst>
        </pc:spChg>
        <pc:spChg chg="del">
          <ac:chgData name="山本 将平(YAMAMOTO Shouhei)" userId="b9f9c443-3f38-474c-b9ba-ef7a5a218281" providerId="ADAL" clId="{51E39AA0-1AD4-4735-83C2-CEBA177A4CDC}" dt="2023-04-12T01:40:40.367" v="4892"/>
          <ac:spMkLst>
            <pc:docMk/>
            <pc:sldMk cId="419175445" sldId="2146846902"/>
            <ac:spMk id="3" creationId="{9CFED4AB-FF47-3C8E-B7B1-0F8162A10004}"/>
          </ac:spMkLst>
        </pc:spChg>
        <pc:spChg chg="del">
          <ac:chgData name="山本 将平(YAMAMOTO Shouhei)" userId="b9f9c443-3f38-474c-b9ba-ef7a5a218281" providerId="ADAL" clId="{51E39AA0-1AD4-4735-83C2-CEBA177A4CDC}" dt="2023-04-11T08:07:57.831" v="492" actId="478"/>
          <ac:spMkLst>
            <pc:docMk/>
            <pc:sldMk cId="419175445" sldId="2146846902"/>
            <ac:spMk id="3" creationId="{E0DA4803-FBA2-5D06-C71F-EBBF0E4C1F5E}"/>
          </ac:spMkLst>
        </pc:spChg>
        <pc:spChg chg="add del">
          <ac:chgData name="山本 将平(YAMAMOTO Shouhei)" userId="b9f9c443-3f38-474c-b9ba-ef7a5a218281" providerId="ADAL" clId="{51E39AA0-1AD4-4735-83C2-CEBA177A4CDC}" dt="2023-04-12T01:41:26.256" v="4901" actId="478"/>
          <ac:spMkLst>
            <pc:docMk/>
            <pc:sldMk cId="419175445" sldId="2146846902"/>
            <ac:spMk id="4" creationId="{6D98A0E4-EC68-20CE-2ED7-214E92349222}"/>
          </ac:spMkLst>
        </pc:spChg>
        <pc:spChg chg="add mod">
          <ac:chgData name="山本 将平(YAMAMOTO Shouhei)" userId="b9f9c443-3f38-474c-b9ba-ef7a5a218281" providerId="ADAL" clId="{51E39AA0-1AD4-4735-83C2-CEBA177A4CDC}" dt="2023-04-12T01:41:37.184" v="4903" actId="20577"/>
          <ac:spMkLst>
            <pc:docMk/>
            <pc:sldMk cId="419175445" sldId="2146846902"/>
            <ac:spMk id="5" creationId="{4DCA708C-5F3E-7659-F51C-3F749F1344C6}"/>
          </ac:spMkLst>
        </pc:spChg>
      </pc:sldChg>
      <pc:sldChg chg="addSp delSp modSp mod">
        <pc:chgData name="山本 将平(YAMAMOTO Shouhei)" userId="b9f9c443-3f38-474c-b9ba-ef7a5a218281" providerId="ADAL" clId="{51E39AA0-1AD4-4735-83C2-CEBA177A4CDC}" dt="2023-04-12T02:49:53.427" v="5637" actId="207"/>
        <pc:sldMkLst>
          <pc:docMk/>
          <pc:sldMk cId="4232189081" sldId="2146846903"/>
        </pc:sldMkLst>
        <pc:spChg chg="add mod">
          <ac:chgData name="山本 将平(YAMAMOTO Shouhei)" userId="b9f9c443-3f38-474c-b9ba-ef7a5a218281" providerId="ADAL" clId="{51E39AA0-1AD4-4735-83C2-CEBA177A4CDC}" dt="2023-04-11T09:33:42.520" v="1398" actId="948"/>
          <ac:spMkLst>
            <pc:docMk/>
            <pc:sldMk cId="4232189081" sldId="2146846903"/>
            <ac:spMk id="2" creationId="{B74EA118-D5E9-D6BE-0AA6-DC2F60ED4266}"/>
          </ac:spMkLst>
        </pc:spChg>
        <pc:spChg chg="del">
          <ac:chgData name="山本 将平(YAMAMOTO Shouhei)" userId="b9f9c443-3f38-474c-b9ba-ef7a5a218281" providerId="ADAL" clId="{51E39AA0-1AD4-4735-83C2-CEBA177A4CDC}" dt="2023-04-12T01:40:40.367" v="4892"/>
          <ac:spMkLst>
            <pc:docMk/>
            <pc:sldMk cId="4232189081" sldId="2146846903"/>
            <ac:spMk id="3" creationId="{D8DF7FD6-F6F7-E4C8-A966-D0B742036648}"/>
          </ac:spMkLst>
        </pc:spChg>
        <pc:spChg chg="add del mod">
          <ac:chgData name="山本 将平(YAMAMOTO Shouhei)" userId="b9f9c443-3f38-474c-b9ba-ef7a5a218281" providerId="ADAL" clId="{51E39AA0-1AD4-4735-83C2-CEBA177A4CDC}" dt="2023-04-11T09:17:54.228" v="1186"/>
          <ac:spMkLst>
            <pc:docMk/>
            <pc:sldMk cId="4232189081" sldId="2146846903"/>
            <ac:spMk id="4" creationId="{585FBFE2-C0D1-AE25-EE39-4ACAB322413D}"/>
          </ac:spMkLst>
        </pc:spChg>
        <pc:spChg chg="del">
          <ac:chgData name="山本 将平(YAMAMOTO Shouhei)" userId="b9f9c443-3f38-474c-b9ba-ef7a5a218281" providerId="ADAL" clId="{51E39AA0-1AD4-4735-83C2-CEBA177A4CDC}" dt="2023-04-12T01:40:52.146" v="4893"/>
          <ac:spMkLst>
            <pc:docMk/>
            <pc:sldMk cId="4232189081" sldId="2146846903"/>
            <ac:spMk id="4" creationId="{805710CC-D4C9-F920-DFE9-110F682DD1F1}"/>
          </ac:spMkLst>
        </pc:spChg>
        <pc:spChg chg="mod">
          <ac:chgData name="山本 将平(YAMAMOTO Shouhei)" userId="b9f9c443-3f38-474c-b9ba-ef7a5a218281" providerId="ADAL" clId="{51E39AA0-1AD4-4735-83C2-CEBA177A4CDC}" dt="2023-04-12T02:43:03.609" v="5578" actId="20577"/>
          <ac:spMkLst>
            <pc:docMk/>
            <pc:sldMk cId="4232189081" sldId="2146846903"/>
            <ac:spMk id="7" creationId="{F36CFF3E-75F3-4F43-9D88-16A89F776BCE}"/>
          </ac:spMkLst>
        </pc:spChg>
        <pc:spChg chg="del">
          <ac:chgData name="山本 将平(YAMAMOTO Shouhei)" userId="b9f9c443-3f38-474c-b9ba-ef7a5a218281" providerId="ADAL" clId="{51E39AA0-1AD4-4735-83C2-CEBA177A4CDC}" dt="2023-04-11T09:17:20.945" v="1181" actId="478"/>
          <ac:spMkLst>
            <pc:docMk/>
            <pc:sldMk cId="4232189081" sldId="2146846903"/>
            <ac:spMk id="8" creationId="{5E6727EE-E20C-4E7E-B422-7E20932146F3}"/>
          </ac:spMkLst>
        </pc:spChg>
        <pc:spChg chg="add mod">
          <ac:chgData name="山本 将平(YAMAMOTO Shouhei)" userId="b9f9c443-3f38-474c-b9ba-ef7a5a218281" providerId="ADAL" clId="{51E39AA0-1AD4-4735-83C2-CEBA177A4CDC}" dt="2023-04-11T09:33:55.433" v="1412" actId="948"/>
          <ac:spMkLst>
            <pc:docMk/>
            <pc:sldMk cId="4232189081" sldId="2146846903"/>
            <ac:spMk id="9" creationId="{EF610678-84E8-1DA5-D0B9-F88F9D06A9D6}"/>
          </ac:spMkLst>
        </pc:spChg>
        <pc:spChg chg="add mod">
          <ac:chgData name="山本 将平(YAMAMOTO Shouhei)" userId="b9f9c443-3f38-474c-b9ba-ef7a5a218281" providerId="ADAL" clId="{51E39AA0-1AD4-4735-83C2-CEBA177A4CDC}" dt="2023-04-12T00:22:24.139" v="3267" actId="14100"/>
          <ac:spMkLst>
            <pc:docMk/>
            <pc:sldMk cId="4232189081" sldId="2146846903"/>
            <ac:spMk id="13" creationId="{DD852654-4FF1-D854-9445-3B832921D2B2}"/>
          </ac:spMkLst>
        </pc:spChg>
        <pc:spChg chg="mod">
          <ac:chgData name="山本 将平(YAMAMOTO Shouhei)" userId="b9f9c443-3f38-474c-b9ba-ef7a5a218281" providerId="ADAL" clId="{51E39AA0-1AD4-4735-83C2-CEBA177A4CDC}" dt="2023-04-12T02:37:30.791" v="5538" actId="20577"/>
          <ac:spMkLst>
            <pc:docMk/>
            <pc:sldMk cId="4232189081" sldId="2146846903"/>
            <ac:spMk id="14" creationId="{71ADA706-5B59-4839-B253-18E6B831CC01}"/>
          </ac:spMkLst>
        </pc:spChg>
        <pc:spChg chg="del">
          <ac:chgData name="山本 将平(YAMAMOTO Shouhei)" userId="b9f9c443-3f38-474c-b9ba-ef7a5a218281" providerId="ADAL" clId="{51E39AA0-1AD4-4735-83C2-CEBA177A4CDC}" dt="2023-04-11T09:17:22.343" v="1182" actId="478"/>
          <ac:spMkLst>
            <pc:docMk/>
            <pc:sldMk cId="4232189081" sldId="2146846903"/>
            <ac:spMk id="15" creationId="{BA63A5A6-D396-4314-9081-30E85022B990}"/>
          </ac:spMkLst>
        </pc:spChg>
        <pc:spChg chg="add mod">
          <ac:chgData name="山本 将平(YAMAMOTO Shouhei)" userId="b9f9c443-3f38-474c-b9ba-ef7a5a218281" providerId="ADAL" clId="{51E39AA0-1AD4-4735-83C2-CEBA177A4CDC}" dt="2023-04-12T00:22:08.074" v="3263" actId="14100"/>
          <ac:spMkLst>
            <pc:docMk/>
            <pc:sldMk cId="4232189081" sldId="2146846903"/>
            <ac:spMk id="16" creationId="{AD2E015F-8CB4-AC48-C924-260033B81DEE}"/>
          </ac:spMkLst>
        </pc:spChg>
        <pc:spChg chg="del">
          <ac:chgData name="山本 将平(YAMAMOTO Shouhei)" userId="b9f9c443-3f38-474c-b9ba-ef7a5a218281" providerId="ADAL" clId="{51E39AA0-1AD4-4735-83C2-CEBA177A4CDC}" dt="2023-04-11T09:17:30.953" v="1183" actId="478"/>
          <ac:spMkLst>
            <pc:docMk/>
            <pc:sldMk cId="4232189081" sldId="2146846903"/>
            <ac:spMk id="22" creationId="{C150BFC6-37DA-42F9-A868-ECFD2F0485E4}"/>
          </ac:spMkLst>
        </pc:spChg>
        <pc:graphicFrameChg chg="add del mod">
          <ac:chgData name="山本 将平(YAMAMOTO Shouhei)" userId="b9f9c443-3f38-474c-b9ba-ef7a5a218281" providerId="ADAL" clId="{51E39AA0-1AD4-4735-83C2-CEBA177A4CDC}" dt="2023-04-11T09:17:54.228" v="1186"/>
          <ac:graphicFrameMkLst>
            <pc:docMk/>
            <pc:sldMk cId="4232189081" sldId="2146846903"/>
            <ac:graphicFrameMk id="3" creationId="{2F229245-1EED-72B4-D23E-D76E82DD2AE8}"/>
          </ac:graphicFrameMkLst>
        </pc:graphicFrameChg>
        <pc:graphicFrameChg chg="add del mod">
          <ac:chgData name="山本 将平(YAMAMOTO Shouhei)" userId="b9f9c443-3f38-474c-b9ba-ef7a5a218281" providerId="ADAL" clId="{51E39AA0-1AD4-4735-83C2-CEBA177A4CDC}" dt="2023-04-11T09:19:14.414" v="1203"/>
          <ac:graphicFrameMkLst>
            <pc:docMk/>
            <pc:sldMk cId="4232189081" sldId="2146846903"/>
            <ac:graphicFrameMk id="5" creationId="{8E802884-C137-4594-C548-EA6782749E47}"/>
          </ac:graphicFrameMkLst>
        </pc:graphicFrameChg>
        <pc:graphicFrameChg chg="add mod modGraphic">
          <ac:chgData name="山本 将平(YAMAMOTO Shouhei)" userId="b9f9c443-3f38-474c-b9ba-ef7a5a218281" providerId="ADAL" clId="{51E39AA0-1AD4-4735-83C2-CEBA177A4CDC}" dt="2023-04-12T02:49:53.427" v="5637" actId="207"/>
          <ac:graphicFrameMkLst>
            <pc:docMk/>
            <pc:sldMk cId="4232189081" sldId="2146846903"/>
            <ac:graphicFrameMk id="6" creationId="{9B4F1217-F931-13DE-5EAE-5AD32E1EA32F}"/>
          </ac:graphicFrameMkLst>
        </pc:graphicFrameChg>
        <pc:graphicFrameChg chg="add del mod">
          <ac:chgData name="山本 将平(YAMAMOTO Shouhei)" userId="b9f9c443-3f38-474c-b9ba-ef7a5a218281" providerId="ADAL" clId="{51E39AA0-1AD4-4735-83C2-CEBA177A4CDC}" dt="2023-04-11T09:26:18.903" v="1291"/>
          <ac:graphicFrameMkLst>
            <pc:docMk/>
            <pc:sldMk cId="4232189081" sldId="2146846903"/>
            <ac:graphicFrameMk id="11" creationId="{E1C4870E-B48C-1641-F43E-100259BD3375}"/>
          </ac:graphicFrameMkLst>
        </pc:graphicFrameChg>
        <pc:graphicFrameChg chg="add mod modGraphic">
          <ac:chgData name="山本 将平(YAMAMOTO Shouhei)" userId="b9f9c443-3f38-474c-b9ba-ef7a5a218281" providerId="ADAL" clId="{51E39AA0-1AD4-4735-83C2-CEBA177A4CDC}" dt="2023-04-12T02:27:50.888" v="5397" actId="207"/>
          <ac:graphicFrameMkLst>
            <pc:docMk/>
            <pc:sldMk cId="4232189081" sldId="2146846903"/>
            <ac:graphicFrameMk id="12" creationId="{8E22DE5D-06F9-295D-C598-BEB23EF08A7B}"/>
          </ac:graphicFrameMkLst>
        </pc:graphicFrameChg>
      </pc:sldChg>
      <pc:sldChg chg="delSp modSp add mod">
        <pc:chgData name="山本 将平(YAMAMOTO Shouhei)" userId="b9f9c443-3f38-474c-b9ba-ef7a5a218281" providerId="ADAL" clId="{51E39AA0-1AD4-4735-83C2-CEBA177A4CDC}" dt="2023-04-12T02:36:54.988" v="5524" actId="20577"/>
        <pc:sldMkLst>
          <pc:docMk/>
          <pc:sldMk cId="1347074304" sldId="2146846904"/>
        </pc:sldMkLst>
        <pc:spChg chg="del">
          <ac:chgData name="山本 将平(YAMAMOTO Shouhei)" userId="b9f9c443-3f38-474c-b9ba-ef7a5a218281" providerId="ADAL" clId="{51E39AA0-1AD4-4735-83C2-CEBA177A4CDC}" dt="2023-04-11T09:45:32.016" v="1714" actId="478"/>
          <ac:spMkLst>
            <pc:docMk/>
            <pc:sldMk cId="1347074304" sldId="2146846904"/>
            <ac:spMk id="3" creationId="{25836A73-E4E1-1F79-0977-5724CA39FDBD}"/>
          </ac:spMkLst>
        </pc:spChg>
        <pc:spChg chg="del">
          <ac:chgData name="山本 将平(YAMAMOTO Shouhei)" userId="b9f9c443-3f38-474c-b9ba-ef7a5a218281" providerId="ADAL" clId="{51E39AA0-1AD4-4735-83C2-CEBA177A4CDC}" dt="2023-04-12T01:40:40.367" v="4892"/>
          <ac:spMkLst>
            <pc:docMk/>
            <pc:sldMk cId="1347074304" sldId="2146846904"/>
            <ac:spMk id="3" creationId="{AC19D224-EC77-2267-774B-BC2BF595B319}"/>
          </ac:spMkLst>
        </pc:spChg>
        <pc:spChg chg="del">
          <ac:chgData name="山本 将平(YAMAMOTO Shouhei)" userId="b9f9c443-3f38-474c-b9ba-ef7a5a218281" providerId="ADAL" clId="{51E39AA0-1AD4-4735-83C2-CEBA177A4CDC}" dt="2023-04-12T01:40:52.146" v="4893"/>
          <ac:spMkLst>
            <pc:docMk/>
            <pc:sldMk cId="1347074304" sldId="2146846904"/>
            <ac:spMk id="4" creationId="{AC40C3C1-BD2C-F2A4-ECCF-B995F8D085F4}"/>
          </ac:spMkLst>
        </pc:spChg>
        <pc:spChg chg="del">
          <ac:chgData name="山本 将平(YAMAMOTO Shouhei)" userId="b9f9c443-3f38-474c-b9ba-ef7a5a218281" providerId="ADAL" clId="{51E39AA0-1AD4-4735-83C2-CEBA177A4CDC}" dt="2023-04-11T09:45:42.526" v="1717" actId="478"/>
          <ac:spMkLst>
            <pc:docMk/>
            <pc:sldMk cId="1347074304" sldId="2146846904"/>
            <ac:spMk id="5" creationId="{08C13A6E-C788-6135-CFA8-37035329E294}"/>
          </ac:spMkLst>
        </pc:spChg>
        <pc:spChg chg="del">
          <ac:chgData name="山本 将平(YAMAMOTO Shouhei)" userId="b9f9c443-3f38-474c-b9ba-ef7a5a218281" providerId="ADAL" clId="{51E39AA0-1AD4-4735-83C2-CEBA177A4CDC}" dt="2023-04-11T09:45:36.045" v="1716" actId="478"/>
          <ac:spMkLst>
            <pc:docMk/>
            <pc:sldMk cId="1347074304" sldId="2146846904"/>
            <ac:spMk id="7" creationId="{57054C20-40FE-57B1-8F54-38F215A1880A}"/>
          </ac:spMkLst>
        </pc:spChg>
        <pc:spChg chg="del">
          <ac:chgData name="山本 将平(YAMAMOTO Shouhei)" userId="b9f9c443-3f38-474c-b9ba-ef7a5a218281" providerId="ADAL" clId="{51E39AA0-1AD4-4735-83C2-CEBA177A4CDC}" dt="2023-04-11T09:45:34.192" v="1715" actId="478"/>
          <ac:spMkLst>
            <pc:docMk/>
            <pc:sldMk cId="1347074304" sldId="2146846904"/>
            <ac:spMk id="8" creationId="{891477EB-5624-8E08-1FE1-CEF6233EC387}"/>
          </ac:spMkLst>
        </pc:spChg>
        <pc:spChg chg="mod">
          <ac:chgData name="山本 将平(YAMAMOTO Shouhei)" userId="b9f9c443-3f38-474c-b9ba-ef7a5a218281" providerId="ADAL" clId="{51E39AA0-1AD4-4735-83C2-CEBA177A4CDC}" dt="2023-04-11T10:35:27.598" v="1936" actId="14100"/>
          <ac:spMkLst>
            <pc:docMk/>
            <pc:sldMk cId="1347074304" sldId="2146846904"/>
            <ac:spMk id="10" creationId="{D9A8B3CF-C053-4D28-BB56-F8331A76F76D}"/>
          </ac:spMkLst>
        </pc:spChg>
        <pc:spChg chg="mod">
          <ac:chgData name="山本 将平(YAMAMOTO Shouhei)" userId="b9f9c443-3f38-474c-b9ba-ef7a5a218281" providerId="ADAL" clId="{51E39AA0-1AD4-4735-83C2-CEBA177A4CDC}" dt="2023-04-12T02:23:26.396" v="5350" actId="14100"/>
          <ac:spMkLst>
            <pc:docMk/>
            <pc:sldMk cId="1347074304" sldId="2146846904"/>
            <ac:spMk id="13" creationId="{AF97F81D-F9D3-4AAA-AB36-FBC59CB1611E}"/>
          </ac:spMkLst>
        </pc:spChg>
        <pc:spChg chg="mod">
          <ac:chgData name="山本 将平(YAMAMOTO Shouhei)" userId="b9f9c443-3f38-474c-b9ba-ef7a5a218281" providerId="ADAL" clId="{51E39AA0-1AD4-4735-83C2-CEBA177A4CDC}" dt="2023-04-12T02:36:54.988" v="5524" actId="20577"/>
          <ac:spMkLst>
            <pc:docMk/>
            <pc:sldMk cId="1347074304" sldId="2146846904"/>
            <ac:spMk id="20" creationId="{33E3647E-EFBA-473E-B45D-7E576B11A161}"/>
          </ac:spMkLst>
        </pc:spChg>
        <pc:spChg chg="mod">
          <ac:chgData name="山本 将平(YAMAMOTO Shouhei)" userId="b9f9c443-3f38-474c-b9ba-ef7a5a218281" providerId="ADAL" clId="{51E39AA0-1AD4-4735-83C2-CEBA177A4CDC}" dt="2023-04-12T02:24:16.279" v="5358" actId="14100"/>
          <ac:spMkLst>
            <pc:docMk/>
            <pc:sldMk cId="1347074304" sldId="2146846904"/>
            <ac:spMk id="24" creationId="{D91947BE-D545-4A8A-8B2F-DD3025D3D493}"/>
          </ac:spMkLst>
        </pc:spChg>
        <pc:graphicFrameChg chg="mod modGraphic">
          <ac:chgData name="山本 将平(YAMAMOTO Shouhei)" userId="b9f9c443-3f38-474c-b9ba-ef7a5a218281" providerId="ADAL" clId="{51E39AA0-1AD4-4735-83C2-CEBA177A4CDC}" dt="2023-04-12T02:24:08.051" v="5356" actId="2711"/>
          <ac:graphicFrameMkLst>
            <pc:docMk/>
            <pc:sldMk cId="1347074304" sldId="2146846904"/>
            <ac:graphicFrameMk id="2" creationId="{08BD28A0-1215-47BB-89A8-EA433CA594CB}"/>
          </ac:graphicFrameMkLst>
        </pc:graphicFrameChg>
        <pc:graphicFrameChg chg="del">
          <ac:chgData name="山本 将平(YAMAMOTO Shouhei)" userId="b9f9c443-3f38-474c-b9ba-ef7a5a218281" providerId="ADAL" clId="{51E39AA0-1AD4-4735-83C2-CEBA177A4CDC}" dt="2023-04-11T09:45:30.426" v="1713" actId="478"/>
          <ac:graphicFrameMkLst>
            <pc:docMk/>
            <pc:sldMk cId="1347074304" sldId="2146846904"/>
            <ac:graphicFrameMk id="4" creationId="{A5DCF174-40C4-0D6E-58A5-08F838CB8DCF}"/>
          </ac:graphicFrameMkLst>
        </pc:graphicFrameChg>
        <pc:graphicFrameChg chg="del">
          <ac:chgData name="山本 将平(YAMAMOTO Shouhei)" userId="b9f9c443-3f38-474c-b9ba-ef7a5a218281" providerId="ADAL" clId="{51E39AA0-1AD4-4735-83C2-CEBA177A4CDC}" dt="2023-04-11T09:45:42.526" v="1717" actId="478"/>
          <ac:graphicFrameMkLst>
            <pc:docMk/>
            <pc:sldMk cId="1347074304" sldId="2146846904"/>
            <ac:graphicFrameMk id="6" creationId="{2DAD276A-E519-87D8-A32F-EC2C0583EE82}"/>
          </ac:graphicFrameMkLst>
        </pc:graphicFrameChg>
      </pc:sldChg>
      <pc:sldChg chg="addSp delSp modSp add mod">
        <pc:chgData name="山本 将平(YAMAMOTO Shouhei)" userId="b9f9c443-3f38-474c-b9ba-ef7a5a218281" providerId="ADAL" clId="{51E39AA0-1AD4-4735-83C2-CEBA177A4CDC}" dt="2023-04-12T02:38:13.969" v="5550" actId="20577"/>
        <pc:sldMkLst>
          <pc:docMk/>
          <pc:sldMk cId="189504922" sldId="2146846905"/>
        </pc:sldMkLst>
        <pc:spChg chg="mod">
          <ac:chgData name="山本 将平(YAMAMOTO Shouhei)" userId="b9f9c443-3f38-474c-b9ba-ef7a5a218281" providerId="ADAL" clId="{51E39AA0-1AD4-4735-83C2-CEBA177A4CDC}" dt="2023-04-11T10:44:04.085" v="1985" actId="1036"/>
          <ac:spMkLst>
            <pc:docMk/>
            <pc:sldMk cId="189504922" sldId="2146846905"/>
            <ac:spMk id="4" creationId="{5A64E6FD-CEAA-016A-1AE3-F205C291C3FA}"/>
          </ac:spMkLst>
        </pc:spChg>
        <pc:spChg chg="add mod">
          <ac:chgData name="山本 将平(YAMAMOTO Shouhei)" userId="b9f9c443-3f38-474c-b9ba-ef7a5a218281" providerId="ADAL" clId="{51E39AA0-1AD4-4735-83C2-CEBA177A4CDC}" dt="2023-04-12T01:00:13.280" v="3861" actId="403"/>
          <ac:spMkLst>
            <pc:docMk/>
            <pc:sldMk cId="189504922" sldId="2146846905"/>
            <ac:spMk id="5" creationId="{D971CC2F-710D-0E5E-D134-0369DE97DD92}"/>
          </ac:spMkLst>
        </pc:spChg>
        <pc:spChg chg="del">
          <ac:chgData name="山本 将平(YAMAMOTO Shouhei)" userId="b9f9c443-3f38-474c-b9ba-ef7a5a218281" providerId="ADAL" clId="{51E39AA0-1AD4-4735-83C2-CEBA177A4CDC}" dt="2023-04-12T01:40:40.367" v="4892"/>
          <ac:spMkLst>
            <pc:docMk/>
            <pc:sldMk cId="189504922" sldId="2146846905"/>
            <ac:spMk id="6" creationId="{64E29C2F-E091-881E-232C-078B5A961434}"/>
          </ac:spMkLst>
        </pc:spChg>
        <pc:spChg chg="del">
          <ac:chgData name="山本 将平(YAMAMOTO Shouhei)" userId="b9f9c443-3f38-474c-b9ba-ef7a5a218281" providerId="ADAL" clId="{51E39AA0-1AD4-4735-83C2-CEBA177A4CDC}" dt="2023-04-12T01:40:52.146" v="4893"/>
          <ac:spMkLst>
            <pc:docMk/>
            <pc:sldMk cId="189504922" sldId="2146846905"/>
            <ac:spMk id="8" creationId="{B1A5ABA4-344C-E4FB-D402-7A8C81CE14AD}"/>
          </ac:spMkLst>
        </pc:spChg>
        <pc:spChg chg="del">
          <ac:chgData name="山本 将平(YAMAMOTO Shouhei)" userId="b9f9c443-3f38-474c-b9ba-ef7a5a218281" providerId="ADAL" clId="{51E39AA0-1AD4-4735-83C2-CEBA177A4CDC}" dt="2023-04-11T10:45:25.865" v="2001" actId="478"/>
          <ac:spMkLst>
            <pc:docMk/>
            <pc:sldMk cId="189504922" sldId="2146846905"/>
            <ac:spMk id="10" creationId="{95B737EB-65C5-4B1F-8C6B-719662C42BC3}"/>
          </ac:spMkLst>
        </pc:spChg>
        <pc:spChg chg="mod">
          <ac:chgData name="山本 将平(YAMAMOTO Shouhei)" userId="b9f9c443-3f38-474c-b9ba-ef7a5a218281" providerId="ADAL" clId="{51E39AA0-1AD4-4735-83C2-CEBA177A4CDC}" dt="2023-04-12T02:38:13.969" v="5550" actId="20577"/>
          <ac:spMkLst>
            <pc:docMk/>
            <pc:sldMk cId="189504922" sldId="2146846905"/>
            <ac:spMk id="15" creationId="{62B89343-B584-4742-AA5B-0AD76AA39BC7}"/>
          </ac:spMkLst>
        </pc:spChg>
        <pc:spChg chg="mod">
          <ac:chgData name="山本 将平(YAMAMOTO Shouhei)" userId="b9f9c443-3f38-474c-b9ba-ef7a5a218281" providerId="ADAL" clId="{51E39AA0-1AD4-4735-83C2-CEBA177A4CDC}" dt="2023-04-12T01:00:16.684" v="3862" actId="403"/>
          <ac:spMkLst>
            <pc:docMk/>
            <pc:sldMk cId="189504922" sldId="2146846905"/>
            <ac:spMk id="17" creationId="{6EFAEDB0-89EC-882D-8E7A-081AB73AF5E5}"/>
          </ac:spMkLst>
        </pc:spChg>
        <pc:spChg chg="del">
          <ac:chgData name="山本 将平(YAMAMOTO Shouhei)" userId="b9f9c443-3f38-474c-b9ba-ef7a5a218281" providerId="ADAL" clId="{51E39AA0-1AD4-4735-83C2-CEBA177A4CDC}" dt="2023-04-11T10:45:14.277" v="2000" actId="478"/>
          <ac:spMkLst>
            <pc:docMk/>
            <pc:sldMk cId="189504922" sldId="2146846905"/>
            <ac:spMk id="20" creationId="{1A05CEF0-EE13-4694-8D4A-4F16C8ED3A6D}"/>
          </ac:spMkLst>
        </pc:spChg>
        <pc:spChg chg="del">
          <ac:chgData name="山本 将平(YAMAMOTO Shouhei)" userId="b9f9c443-3f38-474c-b9ba-ef7a5a218281" providerId="ADAL" clId="{51E39AA0-1AD4-4735-83C2-CEBA177A4CDC}" dt="2023-04-11T10:48:18.882" v="2175" actId="478"/>
          <ac:spMkLst>
            <pc:docMk/>
            <pc:sldMk cId="189504922" sldId="2146846905"/>
            <ac:spMk id="21" creationId="{CF6A2509-8B4C-63DD-BE88-AD628976E5C9}"/>
          </ac:spMkLst>
        </pc:spChg>
        <pc:graphicFrameChg chg="mod modGraphic">
          <ac:chgData name="山本 将平(YAMAMOTO Shouhei)" userId="b9f9c443-3f38-474c-b9ba-ef7a5a218281" providerId="ADAL" clId="{51E39AA0-1AD4-4735-83C2-CEBA177A4CDC}" dt="2023-04-12T02:30:02.147" v="5427" actId="403"/>
          <ac:graphicFrameMkLst>
            <pc:docMk/>
            <pc:sldMk cId="189504922" sldId="2146846905"/>
            <ac:graphicFrameMk id="3" creationId="{8E441283-1102-B67B-5030-C7A36BBEF032}"/>
          </ac:graphicFrameMkLst>
        </pc:graphicFrameChg>
        <pc:graphicFrameChg chg="mod modGraphic">
          <ac:chgData name="山本 将平(YAMAMOTO Shouhei)" userId="b9f9c443-3f38-474c-b9ba-ef7a5a218281" providerId="ADAL" clId="{51E39AA0-1AD4-4735-83C2-CEBA177A4CDC}" dt="2023-04-12T02:30:10.546" v="5430" actId="14100"/>
          <ac:graphicFrameMkLst>
            <pc:docMk/>
            <pc:sldMk cId="189504922" sldId="2146846905"/>
            <ac:graphicFrameMk id="9" creationId="{03579828-FD2A-F8EF-7802-30923929B3CB}"/>
          </ac:graphicFrameMkLst>
        </pc:graphicFrameChg>
        <pc:graphicFrameChg chg="mod modGraphic">
          <ac:chgData name="山本 将平(YAMAMOTO Shouhei)" userId="b9f9c443-3f38-474c-b9ba-ef7a5a218281" providerId="ADAL" clId="{51E39AA0-1AD4-4735-83C2-CEBA177A4CDC}" dt="2023-04-12T02:29:53.096" v="5424" actId="2711"/>
          <ac:graphicFrameMkLst>
            <pc:docMk/>
            <pc:sldMk cId="189504922" sldId="2146846905"/>
            <ac:graphicFrameMk id="12" creationId="{D78A4C4C-DE09-4CC3-B817-6FC23B703984}"/>
          </ac:graphicFrameMkLst>
        </pc:graphicFrameChg>
        <pc:graphicFrameChg chg="modGraphic">
          <ac:chgData name="山本 将平(YAMAMOTO Shouhei)" userId="b9f9c443-3f38-474c-b9ba-ef7a5a218281" providerId="ADAL" clId="{51E39AA0-1AD4-4735-83C2-CEBA177A4CDC}" dt="2023-04-12T02:29:25.160" v="5412" actId="403"/>
          <ac:graphicFrameMkLst>
            <pc:docMk/>
            <pc:sldMk cId="189504922" sldId="2146846905"/>
            <ac:graphicFrameMk id="19" creationId="{94ACE687-82F0-46DF-97AB-2CEFC8443CAC}"/>
          </ac:graphicFrameMkLst>
        </pc:graphicFrameChg>
      </pc:sldChg>
      <pc:sldChg chg="addSp delSp modSp add mod">
        <pc:chgData name="山本 将平(YAMAMOTO Shouhei)" userId="b9f9c443-3f38-474c-b9ba-ef7a5a218281" providerId="ADAL" clId="{51E39AA0-1AD4-4735-83C2-CEBA177A4CDC}" dt="2023-04-12T02:43:13.783" v="5582" actId="20577"/>
        <pc:sldMkLst>
          <pc:docMk/>
          <pc:sldMk cId="261675394" sldId="2146846906"/>
        </pc:sldMkLst>
        <pc:spChg chg="add del mod">
          <ac:chgData name="山本 将平(YAMAMOTO Shouhei)" userId="b9f9c443-3f38-474c-b9ba-ef7a5a218281" providerId="ADAL" clId="{51E39AA0-1AD4-4735-83C2-CEBA177A4CDC}" dt="2023-04-12T00:26:58.654" v="3299" actId="478"/>
          <ac:spMkLst>
            <pc:docMk/>
            <pc:sldMk cId="261675394" sldId="2146846906"/>
            <ac:spMk id="2" creationId="{D8C3EE56-07AC-300B-0308-62B0525D97ED}"/>
          </ac:spMkLst>
        </pc:spChg>
        <pc:spChg chg="mod">
          <ac:chgData name="山本 将平(YAMAMOTO Shouhei)" userId="b9f9c443-3f38-474c-b9ba-ef7a5a218281" providerId="ADAL" clId="{51E39AA0-1AD4-4735-83C2-CEBA177A4CDC}" dt="2023-04-12T00:27:47.451" v="3307" actId="403"/>
          <ac:spMkLst>
            <pc:docMk/>
            <pc:sldMk cId="261675394" sldId="2146846906"/>
            <ac:spMk id="3" creationId="{25836A73-E4E1-1F79-0977-5724CA39FDBD}"/>
          </ac:spMkLst>
        </pc:spChg>
        <pc:spChg chg="mod">
          <ac:chgData name="山本 将平(YAMAMOTO Shouhei)" userId="b9f9c443-3f38-474c-b9ba-ef7a5a218281" providerId="ADAL" clId="{51E39AA0-1AD4-4735-83C2-CEBA177A4CDC}" dt="2023-04-12T00:32:46.824" v="3340" actId="1076"/>
          <ac:spMkLst>
            <pc:docMk/>
            <pc:sldMk cId="261675394" sldId="2146846906"/>
            <ac:spMk id="5" creationId="{08C13A6E-C788-6135-CFA8-37035329E294}"/>
          </ac:spMkLst>
        </pc:spChg>
        <pc:spChg chg="mod">
          <ac:chgData name="山本 将平(YAMAMOTO Shouhei)" userId="b9f9c443-3f38-474c-b9ba-ef7a5a218281" providerId="ADAL" clId="{51E39AA0-1AD4-4735-83C2-CEBA177A4CDC}" dt="2023-04-12T00:32:49.729" v="3341" actId="1076"/>
          <ac:spMkLst>
            <pc:docMk/>
            <pc:sldMk cId="261675394" sldId="2146846906"/>
            <ac:spMk id="7" creationId="{57054C20-40FE-57B1-8F54-38F215A1880A}"/>
          </ac:spMkLst>
        </pc:spChg>
        <pc:spChg chg="mod">
          <ac:chgData name="山本 将平(YAMAMOTO Shouhei)" userId="b9f9c443-3f38-474c-b9ba-ef7a5a218281" providerId="ADAL" clId="{51E39AA0-1AD4-4735-83C2-CEBA177A4CDC}" dt="2023-04-12T00:50:19.388" v="3488" actId="14100"/>
          <ac:spMkLst>
            <pc:docMk/>
            <pc:sldMk cId="261675394" sldId="2146846906"/>
            <ac:spMk id="8" creationId="{891477EB-5624-8E08-1FE1-CEF6233EC387}"/>
          </ac:spMkLst>
        </pc:spChg>
        <pc:spChg chg="del">
          <ac:chgData name="山本 将平(YAMAMOTO Shouhei)" userId="b9f9c443-3f38-474c-b9ba-ef7a5a218281" providerId="ADAL" clId="{51E39AA0-1AD4-4735-83C2-CEBA177A4CDC}" dt="2023-04-12T01:40:40.367" v="4892"/>
          <ac:spMkLst>
            <pc:docMk/>
            <pc:sldMk cId="261675394" sldId="2146846906"/>
            <ac:spMk id="10" creationId="{04A01D19-9EF6-FA7E-FC43-C66C261D7297}"/>
          </ac:spMkLst>
        </pc:spChg>
        <pc:spChg chg="mod">
          <ac:chgData name="山本 将平(YAMAMOTO Shouhei)" userId="b9f9c443-3f38-474c-b9ba-ef7a5a218281" providerId="ADAL" clId="{51E39AA0-1AD4-4735-83C2-CEBA177A4CDC}" dt="2023-04-12T02:43:13.783" v="5582" actId="20577"/>
          <ac:spMkLst>
            <pc:docMk/>
            <pc:sldMk cId="261675394" sldId="2146846906"/>
            <ac:spMk id="11" creationId="{FD84436D-9F6F-4156-A50D-859D203867B5}"/>
          </ac:spMkLst>
        </pc:spChg>
        <pc:spChg chg="del">
          <ac:chgData name="山本 将平(YAMAMOTO Shouhei)" userId="b9f9c443-3f38-474c-b9ba-ef7a5a218281" providerId="ADAL" clId="{51E39AA0-1AD4-4735-83C2-CEBA177A4CDC}" dt="2023-04-12T01:40:52.146" v="4893"/>
          <ac:spMkLst>
            <pc:docMk/>
            <pc:sldMk cId="261675394" sldId="2146846906"/>
            <ac:spMk id="12" creationId="{9329797B-9915-80FB-1393-91AABFBCA7AA}"/>
          </ac:spMkLst>
        </pc:spChg>
        <pc:spChg chg="mod">
          <ac:chgData name="山本 将平(YAMAMOTO Shouhei)" userId="b9f9c443-3f38-474c-b9ba-ef7a5a218281" providerId="ADAL" clId="{51E39AA0-1AD4-4735-83C2-CEBA177A4CDC}" dt="2023-04-12T02:38:17.847" v="5552" actId="20577"/>
          <ac:spMkLst>
            <pc:docMk/>
            <pc:sldMk cId="261675394" sldId="2146846906"/>
            <ac:spMk id="20" creationId="{33E3647E-EFBA-473E-B45D-7E576B11A161}"/>
          </ac:spMkLst>
        </pc:spChg>
        <pc:graphicFrameChg chg="mod modGraphic">
          <ac:chgData name="山本 将平(YAMAMOTO Shouhei)" userId="b9f9c443-3f38-474c-b9ba-ef7a5a218281" providerId="ADAL" clId="{51E39AA0-1AD4-4735-83C2-CEBA177A4CDC}" dt="2023-04-12T02:30:18.419" v="5431" actId="2711"/>
          <ac:graphicFrameMkLst>
            <pc:docMk/>
            <pc:sldMk cId="261675394" sldId="2146846906"/>
            <ac:graphicFrameMk id="4" creationId="{A5DCF174-40C4-0D6E-58A5-08F838CB8DCF}"/>
          </ac:graphicFrameMkLst>
        </pc:graphicFrameChg>
        <pc:graphicFrameChg chg="mod modGraphic">
          <ac:chgData name="山本 将平(YAMAMOTO Shouhei)" userId="b9f9c443-3f38-474c-b9ba-ef7a5a218281" providerId="ADAL" clId="{51E39AA0-1AD4-4735-83C2-CEBA177A4CDC}" dt="2023-04-12T02:30:51.036" v="5436" actId="2711"/>
          <ac:graphicFrameMkLst>
            <pc:docMk/>
            <pc:sldMk cId="261675394" sldId="2146846906"/>
            <ac:graphicFrameMk id="6" creationId="{2DAD276A-E519-87D8-A32F-EC2C0583EE82}"/>
          </ac:graphicFrameMkLst>
        </pc:graphicFrameChg>
      </pc:sldChg>
      <pc:sldChg chg="delSp modSp add mod">
        <pc:chgData name="山本 将平(YAMAMOTO Shouhei)" userId="b9f9c443-3f38-474c-b9ba-ef7a5a218281" providerId="ADAL" clId="{51E39AA0-1AD4-4735-83C2-CEBA177A4CDC}" dt="2023-04-12T02:38:21.685" v="5554" actId="20577"/>
        <pc:sldMkLst>
          <pc:docMk/>
          <pc:sldMk cId="1115764654" sldId="2146846907"/>
        </pc:sldMkLst>
        <pc:spChg chg="del">
          <ac:chgData name="山本 将平(YAMAMOTO Shouhei)" userId="b9f9c443-3f38-474c-b9ba-ef7a5a218281" providerId="ADAL" clId="{51E39AA0-1AD4-4735-83C2-CEBA177A4CDC}" dt="2023-04-12T01:40:40.367" v="4892"/>
          <ac:spMkLst>
            <pc:docMk/>
            <pc:sldMk cId="1115764654" sldId="2146846907"/>
            <ac:spMk id="3" creationId="{03E29A85-A602-91C4-448B-24870AF1CF55}"/>
          </ac:spMkLst>
        </pc:spChg>
        <pc:spChg chg="del">
          <ac:chgData name="山本 将平(YAMAMOTO Shouhei)" userId="b9f9c443-3f38-474c-b9ba-ef7a5a218281" providerId="ADAL" clId="{51E39AA0-1AD4-4735-83C2-CEBA177A4CDC}" dt="2023-04-12T01:40:52.146" v="4893"/>
          <ac:spMkLst>
            <pc:docMk/>
            <pc:sldMk cId="1115764654" sldId="2146846907"/>
            <ac:spMk id="4" creationId="{9FDA331F-333C-7C6B-FE4B-F329F393F152}"/>
          </ac:spMkLst>
        </pc:spChg>
        <pc:spChg chg="mod">
          <ac:chgData name="山本 将平(YAMAMOTO Shouhei)" userId="b9f9c443-3f38-474c-b9ba-ef7a5a218281" providerId="ADAL" clId="{51E39AA0-1AD4-4735-83C2-CEBA177A4CDC}" dt="2023-04-12T00:53:24.830" v="3762" actId="14100"/>
          <ac:spMkLst>
            <pc:docMk/>
            <pc:sldMk cId="1115764654" sldId="2146846907"/>
            <ac:spMk id="10" creationId="{D9A8B3CF-C053-4D28-BB56-F8331A76F76D}"/>
          </ac:spMkLst>
        </pc:spChg>
        <pc:spChg chg="mod">
          <ac:chgData name="山本 将平(YAMAMOTO Shouhei)" userId="b9f9c443-3f38-474c-b9ba-ef7a5a218281" providerId="ADAL" clId="{51E39AA0-1AD4-4735-83C2-CEBA177A4CDC}" dt="2023-04-12T02:32:07.655" v="5455" actId="1076"/>
          <ac:spMkLst>
            <pc:docMk/>
            <pc:sldMk cId="1115764654" sldId="2146846907"/>
            <ac:spMk id="13" creationId="{AF97F81D-F9D3-4AAA-AB36-FBC59CB1611E}"/>
          </ac:spMkLst>
        </pc:spChg>
        <pc:spChg chg="mod">
          <ac:chgData name="山本 将平(YAMAMOTO Shouhei)" userId="b9f9c443-3f38-474c-b9ba-ef7a5a218281" providerId="ADAL" clId="{51E39AA0-1AD4-4735-83C2-CEBA177A4CDC}" dt="2023-04-12T02:38:21.685" v="5554" actId="20577"/>
          <ac:spMkLst>
            <pc:docMk/>
            <pc:sldMk cId="1115764654" sldId="2146846907"/>
            <ac:spMk id="20" creationId="{33E3647E-EFBA-473E-B45D-7E576B11A161}"/>
          </ac:spMkLst>
        </pc:spChg>
        <pc:spChg chg="del mod">
          <ac:chgData name="山本 将平(YAMAMOTO Shouhei)" userId="b9f9c443-3f38-474c-b9ba-ef7a5a218281" providerId="ADAL" clId="{51E39AA0-1AD4-4735-83C2-CEBA177A4CDC}" dt="2023-04-11T11:10:28.903" v="2488" actId="478"/>
          <ac:spMkLst>
            <pc:docMk/>
            <pc:sldMk cId="1115764654" sldId="2146846907"/>
            <ac:spMk id="24" creationId="{D91947BE-D545-4A8A-8B2F-DD3025D3D493}"/>
          </ac:spMkLst>
        </pc:spChg>
        <pc:graphicFrameChg chg="mod modGraphic">
          <ac:chgData name="山本 将平(YAMAMOTO Shouhei)" userId="b9f9c443-3f38-474c-b9ba-ef7a5a218281" providerId="ADAL" clId="{51E39AA0-1AD4-4735-83C2-CEBA177A4CDC}" dt="2023-04-12T02:34:08.696" v="5469" actId="2711"/>
          <ac:graphicFrameMkLst>
            <pc:docMk/>
            <pc:sldMk cId="1115764654" sldId="2146846907"/>
            <ac:graphicFrameMk id="2" creationId="{08BD28A0-1215-47BB-89A8-EA433CA594CB}"/>
          </ac:graphicFrameMkLst>
        </pc:graphicFrameChg>
      </pc:sldChg>
      <pc:sldChg chg="add del">
        <pc:chgData name="山本 将平(YAMAMOTO Shouhei)" userId="b9f9c443-3f38-474c-b9ba-ef7a5a218281" providerId="ADAL" clId="{51E39AA0-1AD4-4735-83C2-CEBA177A4CDC}" dt="2023-04-11T11:12:28.603" v="2811" actId="2696"/>
        <pc:sldMkLst>
          <pc:docMk/>
          <pc:sldMk cId="2842163972" sldId="2146846908"/>
        </pc:sldMkLst>
      </pc:sldChg>
      <pc:sldChg chg="addSp delSp modSp add mod">
        <pc:chgData name="山本 将平(YAMAMOTO Shouhei)" userId="b9f9c443-3f38-474c-b9ba-ef7a5a218281" providerId="ADAL" clId="{51E39AA0-1AD4-4735-83C2-CEBA177A4CDC}" dt="2023-04-12T02:49:39.152" v="5636" actId="2711"/>
        <pc:sldMkLst>
          <pc:docMk/>
          <pc:sldMk cId="3933916274" sldId="2146846909"/>
        </pc:sldMkLst>
        <pc:spChg chg="add mod">
          <ac:chgData name="山本 将平(YAMAMOTO Shouhei)" userId="b9f9c443-3f38-474c-b9ba-ef7a5a218281" providerId="ADAL" clId="{51E39AA0-1AD4-4735-83C2-CEBA177A4CDC}" dt="2023-04-12T02:03:48.219" v="5069" actId="1036"/>
          <ac:spMkLst>
            <pc:docMk/>
            <pc:sldMk cId="3933916274" sldId="2146846909"/>
            <ac:spMk id="4" creationId="{68C4BE2B-8FFF-6A9C-61A8-C07E496E0E4D}"/>
          </ac:spMkLst>
        </pc:spChg>
        <pc:spChg chg="add mod">
          <ac:chgData name="山本 将平(YAMAMOTO Shouhei)" userId="b9f9c443-3f38-474c-b9ba-ef7a5a218281" providerId="ADAL" clId="{51E39AA0-1AD4-4735-83C2-CEBA177A4CDC}" dt="2023-04-12T02:10:37.786" v="5080" actId="14100"/>
          <ac:spMkLst>
            <pc:docMk/>
            <pc:sldMk cId="3933916274" sldId="2146846909"/>
            <ac:spMk id="5" creationId="{B19049B8-E984-D7B8-1F8F-0DF48A8BFF0C}"/>
          </ac:spMkLst>
        </pc:spChg>
        <pc:spChg chg="del">
          <ac:chgData name="山本 将平(YAMAMOTO Shouhei)" userId="b9f9c443-3f38-474c-b9ba-ef7a5a218281" providerId="ADAL" clId="{51E39AA0-1AD4-4735-83C2-CEBA177A4CDC}" dt="2023-04-12T01:40:40.367" v="4892"/>
          <ac:spMkLst>
            <pc:docMk/>
            <pc:sldMk cId="3933916274" sldId="2146846909"/>
            <ac:spMk id="6" creationId="{682226C1-5A85-A5C1-72BB-52A4E6F21DA7}"/>
          </ac:spMkLst>
        </pc:spChg>
        <pc:spChg chg="mod">
          <ac:chgData name="山本 将平(YAMAMOTO Shouhei)" userId="b9f9c443-3f38-474c-b9ba-ef7a5a218281" providerId="ADAL" clId="{51E39AA0-1AD4-4735-83C2-CEBA177A4CDC}" dt="2023-04-12T02:43:20.006" v="5586" actId="20577"/>
          <ac:spMkLst>
            <pc:docMk/>
            <pc:sldMk cId="3933916274" sldId="2146846909"/>
            <ac:spMk id="7" creationId="{F36CFF3E-75F3-4F43-9D88-16A89F776BCE}"/>
          </ac:spMkLst>
        </pc:spChg>
        <pc:spChg chg="del">
          <ac:chgData name="山本 将平(YAMAMOTO Shouhei)" userId="b9f9c443-3f38-474c-b9ba-ef7a5a218281" providerId="ADAL" clId="{51E39AA0-1AD4-4735-83C2-CEBA177A4CDC}" dt="2023-04-12T01:40:52.146" v="4893"/>
          <ac:spMkLst>
            <pc:docMk/>
            <pc:sldMk cId="3933916274" sldId="2146846909"/>
            <ac:spMk id="8" creationId="{8C24491A-8CF8-4644-B4B5-6512A8600F41}"/>
          </ac:spMkLst>
        </pc:spChg>
        <pc:spChg chg="add del mod">
          <ac:chgData name="山本 将平(YAMAMOTO Shouhei)" userId="b9f9c443-3f38-474c-b9ba-ef7a5a218281" providerId="ADAL" clId="{51E39AA0-1AD4-4735-83C2-CEBA177A4CDC}" dt="2023-04-12T02:10:28.799" v="5078" actId="478"/>
          <ac:spMkLst>
            <pc:docMk/>
            <pc:sldMk cId="3933916274" sldId="2146846909"/>
            <ac:spMk id="10" creationId="{813A8C89-F42A-A21C-17AE-06AA7A7CDE74}"/>
          </ac:spMkLst>
        </pc:spChg>
        <pc:spChg chg="mod">
          <ac:chgData name="山本 将平(YAMAMOTO Shouhei)" userId="b9f9c443-3f38-474c-b9ba-ef7a5a218281" providerId="ADAL" clId="{51E39AA0-1AD4-4735-83C2-CEBA177A4CDC}" dt="2023-04-12T02:10:33.797" v="5079" actId="14100"/>
          <ac:spMkLst>
            <pc:docMk/>
            <pc:sldMk cId="3933916274" sldId="2146846909"/>
            <ac:spMk id="13" creationId="{22242C5A-2E93-4D40-9A6C-19A8110DC626}"/>
          </ac:spMkLst>
        </pc:spChg>
        <pc:spChg chg="mod">
          <ac:chgData name="山本 将平(YAMAMOTO Shouhei)" userId="b9f9c443-3f38-474c-b9ba-ef7a5a218281" providerId="ADAL" clId="{51E39AA0-1AD4-4735-83C2-CEBA177A4CDC}" dt="2023-04-12T02:38:25.239" v="5556" actId="20577"/>
          <ac:spMkLst>
            <pc:docMk/>
            <pc:sldMk cId="3933916274" sldId="2146846909"/>
            <ac:spMk id="14" creationId="{71ADA706-5B59-4839-B253-18E6B831CC01}"/>
          </ac:spMkLst>
        </pc:spChg>
        <pc:spChg chg="mod">
          <ac:chgData name="山本 将平(YAMAMOTO Shouhei)" userId="b9f9c443-3f38-474c-b9ba-ef7a5a218281" providerId="ADAL" clId="{51E39AA0-1AD4-4735-83C2-CEBA177A4CDC}" dt="2023-04-12T01:33:12.061" v="4615" actId="1036"/>
          <ac:spMkLst>
            <pc:docMk/>
            <pc:sldMk cId="3933916274" sldId="2146846909"/>
            <ac:spMk id="16" creationId="{72CC815F-D29E-41EC-A557-06E38E230F95}"/>
          </ac:spMkLst>
        </pc:spChg>
        <pc:spChg chg="mod">
          <ac:chgData name="山本 将平(YAMAMOTO Shouhei)" userId="b9f9c443-3f38-474c-b9ba-ef7a5a218281" providerId="ADAL" clId="{51E39AA0-1AD4-4735-83C2-CEBA177A4CDC}" dt="2023-04-12T01:33:18.245" v="4627" actId="1036"/>
          <ac:spMkLst>
            <pc:docMk/>
            <pc:sldMk cId="3933916274" sldId="2146846909"/>
            <ac:spMk id="18" creationId="{F40FF9FA-8709-41F2-9069-5CBE2571FE9E}"/>
          </ac:spMkLst>
        </pc:spChg>
        <pc:spChg chg="mod">
          <ac:chgData name="山本 将平(YAMAMOTO Shouhei)" userId="b9f9c443-3f38-474c-b9ba-ef7a5a218281" providerId="ADAL" clId="{51E39AA0-1AD4-4735-83C2-CEBA177A4CDC}" dt="2023-04-12T02:35:07.428" v="5483" actId="2711"/>
          <ac:spMkLst>
            <pc:docMk/>
            <pc:sldMk cId="3933916274" sldId="2146846909"/>
            <ac:spMk id="20" creationId="{BCDF56B3-67AD-46FF-B1B9-5C6759B4D503}"/>
          </ac:spMkLst>
        </pc:spChg>
        <pc:spChg chg="mod">
          <ac:chgData name="山本 将平(YAMAMOTO Shouhei)" userId="b9f9c443-3f38-474c-b9ba-ef7a5a218281" providerId="ADAL" clId="{51E39AA0-1AD4-4735-83C2-CEBA177A4CDC}" dt="2023-04-12T01:33:12.061" v="4615" actId="1036"/>
          <ac:spMkLst>
            <pc:docMk/>
            <pc:sldMk cId="3933916274" sldId="2146846909"/>
            <ac:spMk id="22" creationId="{C150BFC6-37DA-42F9-A868-ECFD2F0485E4}"/>
          </ac:spMkLst>
        </pc:spChg>
        <pc:spChg chg="mod">
          <ac:chgData name="山本 将平(YAMAMOTO Shouhei)" userId="b9f9c443-3f38-474c-b9ba-ef7a5a218281" providerId="ADAL" clId="{51E39AA0-1AD4-4735-83C2-CEBA177A4CDC}" dt="2023-04-12T01:37:41.666" v="4709" actId="14100"/>
          <ac:spMkLst>
            <pc:docMk/>
            <pc:sldMk cId="3933916274" sldId="2146846909"/>
            <ac:spMk id="23" creationId="{B5B1A77E-85C6-4FE1-893A-1659913370A5}"/>
          </ac:spMkLst>
        </pc:spChg>
        <pc:graphicFrameChg chg="mod modGraphic">
          <ac:chgData name="山本 将平(YAMAMOTO Shouhei)" userId="b9f9c443-3f38-474c-b9ba-ef7a5a218281" providerId="ADAL" clId="{51E39AA0-1AD4-4735-83C2-CEBA177A4CDC}" dt="2023-04-12T02:49:39.152" v="5636" actId="2711"/>
          <ac:graphicFrameMkLst>
            <pc:docMk/>
            <pc:sldMk cId="3933916274" sldId="2146846909"/>
            <ac:graphicFrameMk id="2" creationId="{918A9767-9D0C-40FC-8169-36A3DCF2A00E}"/>
          </ac:graphicFrameMkLst>
        </pc:graphicFrameChg>
        <pc:graphicFrameChg chg="del">
          <ac:chgData name="山本 将平(YAMAMOTO Shouhei)" userId="b9f9c443-3f38-474c-b9ba-ef7a5a218281" providerId="ADAL" clId="{51E39AA0-1AD4-4735-83C2-CEBA177A4CDC}" dt="2023-04-12T01:19:56.621" v="4495" actId="478"/>
          <ac:graphicFrameMkLst>
            <pc:docMk/>
            <pc:sldMk cId="3933916274" sldId="2146846909"/>
            <ac:graphicFrameMk id="3" creationId="{5CF1E884-9FC0-4CA5-AC5D-74468B453CAB}"/>
          </ac:graphicFrameMkLst>
        </pc:graphicFrameChg>
        <pc:graphicFrameChg chg="mod modGraphic">
          <ac:chgData name="山本 将平(YAMAMOTO Shouhei)" userId="b9f9c443-3f38-474c-b9ba-ef7a5a218281" providerId="ADAL" clId="{51E39AA0-1AD4-4735-83C2-CEBA177A4CDC}" dt="2023-04-12T02:34:55.668" v="5481" actId="2711"/>
          <ac:graphicFrameMkLst>
            <pc:docMk/>
            <pc:sldMk cId="3933916274" sldId="2146846909"/>
            <ac:graphicFrameMk id="19" creationId="{B83282DF-9432-4C4F-A9A2-E68C6C3E98B6}"/>
          </ac:graphicFrameMkLst>
        </pc:graphicFrameChg>
        <pc:cxnChg chg="mod">
          <ac:chgData name="山本 将平(YAMAMOTO Shouhei)" userId="b9f9c443-3f38-474c-b9ba-ef7a5a218281" providerId="ADAL" clId="{51E39AA0-1AD4-4735-83C2-CEBA177A4CDC}" dt="2023-04-12T01:33:07.373" v="4608" actId="1036"/>
          <ac:cxnSpMkLst>
            <pc:docMk/>
            <pc:sldMk cId="3933916274" sldId="2146846909"/>
            <ac:cxnSpMk id="15" creationId="{E9F83EE3-9AE0-47E9-BBEF-27540D9C639C}"/>
          </ac:cxnSpMkLst>
        </pc:cxnChg>
      </pc:sldChg>
      <pc:sldChg chg="addSp delSp modSp add mod">
        <pc:chgData name="山本 将平(YAMAMOTO Shouhei)" userId="b9f9c443-3f38-474c-b9ba-ef7a5a218281" providerId="ADAL" clId="{51E39AA0-1AD4-4735-83C2-CEBA177A4CDC}" dt="2023-04-12T02:37:55.839" v="5542" actId="20577"/>
        <pc:sldMkLst>
          <pc:docMk/>
          <pc:sldMk cId="2086139766" sldId="2146846910"/>
        </pc:sldMkLst>
        <pc:spChg chg="mod">
          <ac:chgData name="山本 将平(YAMAMOTO Shouhei)" userId="b9f9c443-3f38-474c-b9ba-ef7a5a218281" providerId="ADAL" clId="{51E39AA0-1AD4-4735-83C2-CEBA177A4CDC}" dt="2023-04-11T10:44:53.669" v="1999" actId="20577"/>
          <ac:spMkLst>
            <pc:docMk/>
            <pc:sldMk cId="2086139766" sldId="2146846910"/>
            <ac:spMk id="2" creationId="{834B059D-FE97-249D-230D-6735E4706885}"/>
          </ac:spMkLst>
        </pc:spChg>
        <pc:spChg chg="del">
          <ac:chgData name="山本 将平(YAMAMOTO Shouhei)" userId="b9f9c443-3f38-474c-b9ba-ef7a5a218281" providerId="ADAL" clId="{51E39AA0-1AD4-4735-83C2-CEBA177A4CDC}" dt="2023-04-12T01:40:40.367" v="4892"/>
          <ac:spMkLst>
            <pc:docMk/>
            <pc:sldMk cId="2086139766" sldId="2146846910"/>
            <ac:spMk id="3" creationId="{140E1891-A17C-17CD-F57D-61AC91A24AC0}"/>
          </ac:spMkLst>
        </pc:spChg>
        <pc:spChg chg="add del">
          <ac:chgData name="山本 将平(YAMAMOTO Shouhei)" userId="b9f9c443-3f38-474c-b9ba-ef7a5a218281" providerId="ADAL" clId="{51E39AA0-1AD4-4735-83C2-CEBA177A4CDC}" dt="2023-04-12T02:37:47.090" v="5539" actId="478"/>
          <ac:spMkLst>
            <pc:docMk/>
            <pc:sldMk cId="2086139766" sldId="2146846910"/>
            <ac:spMk id="4" creationId="{6D98A0E4-EC68-20CE-2ED7-214E92349222}"/>
          </ac:spMkLst>
        </pc:spChg>
        <pc:spChg chg="add mod">
          <ac:chgData name="山本 将平(YAMAMOTO Shouhei)" userId="b9f9c443-3f38-474c-b9ba-ef7a5a218281" providerId="ADAL" clId="{51E39AA0-1AD4-4735-83C2-CEBA177A4CDC}" dt="2023-04-12T02:37:55.839" v="5542" actId="20577"/>
          <ac:spMkLst>
            <pc:docMk/>
            <pc:sldMk cId="2086139766" sldId="2146846910"/>
            <ac:spMk id="5" creationId="{595B3B77-8861-DA7D-BE30-9A40212FBEF3}"/>
          </ac:spMkLst>
        </pc:spChg>
      </pc:sldChg>
      <pc:sldChg chg="delSp modSp add mod ord">
        <pc:chgData name="山本 将平(YAMAMOTO Shouhei)" userId="b9f9c443-3f38-474c-b9ba-ef7a5a218281" providerId="ADAL" clId="{51E39AA0-1AD4-4735-83C2-CEBA177A4CDC}" dt="2023-04-12T02:43:24.882" v="5590" actId="20577"/>
        <pc:sldMkLst>
          <pc:docMk/>
          <pc:sldMk cId="251388219" sldId="2146846911"/>
        </pc:sldMkLst>
        <pc:spChg chg="mod">
          <ac:chgData name="山本 将平(YAMAMOTO Shouhei)" userId="b9f9c443-3f38-474c-b9ba-ef7a5a218281" providerId="ADAL" clId="{51E39AA0-1AD4-4735-83C2-CEBA177A4CDC}" dt="2023-04-12T02:35:27.666" v="5485" actId="2711"/>
          <ac:spMkLst>
            <pc:docMk/>
            <pc:sldMk cId="251388219" sldId="2146846911"/>
            <ac:spMk id="2" creationId="{B74EA118-D5E9-D6BE-0AA6-DC2F60ED4266}"/>
          </ac:spMkLst>
        </pc:spChg>
        <pc:spChg chg="del">
          <ac:chgData name="山本 将平(YAMAMOTO Shouhei)" userId="b9f9c443-3f38-474c-b9ba-ef7a5a218281" providerId="ADAL" clId="{51E39AA0-1AD4-4735-83C2-CEBA177A4CDC}" dt="2023-04-12T01:40:40.367" v="4892"/>
          <ac:spMkLst>
            <pc:docMk/>
            <pc:sldMk cId="251388219" sldId="2146846911"/>
            <ac:spMk id="3" creationId="{3A2F3BBE-2BF5-3A51-8176-F2FC94191893}"/>
          </ac:spMkLst>
        </pc:spChg>
        <pc:spChg chg="del">
          <ac:chgData name="山本 将平(YAMAMOTO Shouhei)" userId="b9f9c443-3f38-474c-b9ba-ef7a5a218281" providerId="ADAL" clId="{51E39AA0-1AD4-4735-83C2-CEBA177A4CDC}" dt="2023-04-12T01:40:52.146" v="4893"/>
          <ac:spMkLst>
            <pc:docMk/>
            <pc:sldMk cId="251388219" sldId="2146846911"/>
            <ac:spMk id="4" creationId="{7E24A7B5-E488-7CCC-7717-E793C3143449}"/>
          </ac:spMkLst>
        </pc:spChg>
        <pc:spChg chg="mod">
          <ac:chgData name="山本 将平(YAMAMOTO Shouhei)" userId="b9f9c443-3f38-474c-b9ba-ef7a5a218281" providerId="ADAL" clId="{51E39AA0-1AD4-4735-83C2-CEBA177A4CDC}" dt="2023-04-12T02:43:24.882" v="5590" actId="20577"/>
          <ac:spMkLst>
            <pc:docMk/>
            <pc:sldMk cId="251388219" sldId="2146846911"/>
            <ac:spMk id="7" creationId="{F36CFF3E-75F3-4F43-9D88-16A89F776BCE}"/>
          </ac:spMkLst>
        </pc:spChg>
        <pc:spChg chg="mod">
          <ac:chgData name="山本 将平(YAMAMOTO Shouhei)" userId="b9f9c443-3f38-474c-b9ba-ef7a5a218281" providerId="ADAL" clId="{51E39AA0-1AD4-4735-83C2-CEBA177A4CDC}" dt="2023-04-12T02:35:39.033" v="5486" actId="2711"/>
          <ac:spMkLst>
            <pc:docMk/>
            <pc:sldMk cId="251388219" sldId="2146846911"/>
            <ac:spMk id="9" creationId="{EF610678-84E8-1DA5-D0B9-F88F9D06A9D6}"/>
          </ac:spMkLst>
        </pc:spChg>
        <pc:spChg chg="mod">
          <ac:chgData name="山本 将平(YAMAMOTO Shouhei)" userId="b9f9c443-3f38-474c-b9ba-ef7a5a218281" providerId="ADAL" clId="{51E39AA0-1AD4-4735-83C2-CEBA177A4CDC}" dt="2023-04-12T02:12:40.487" v="5262" actId="20577"/>
          <ac:spMkLst>
            <pc:docMk/>
            <pc:sldMk cId="251388219" sldId="2146846911"/>
            <ac:spMk id="13" creationId="{DD852654-4FF1-D854-9445-3B832921D2B2}"/>
          </ac:spMkLst>
        </pc:spChg>
        <pc:spChg chg="mod">
          <ac:chgData name="山本 将平(YAMAMOTO Shouhei)" userId="b9f9c443-3f38-474c-b9ba-ef7a5a218281" providerId="ADAL" clId="{51E39AA0-1AD4-4735-83C2-CEBA177A4CDC}" dt="2023-04-12T02:38:28.860" v="5558" actId="20577"/>
          <ac:spMkLst>
            <pc:docMk/>
            <pc:sldMk cId="251388219" sldId="2146846911"/>
            <ac:spMk id="14" creationId="{71ADA706-5B59-4839-B253-18E6B831CC01}"/>
          </ac:spMkLst>
        </pc:spChg>
        <pc:spChg chg="mod">
          <ac:chgData name="山本 将平(YAMAMOTO Shouhei)" userId="b9f9c443-3f38-474c-b9ba-ef7a5a218281" providerId="ADAL" clId="{51E39AA0-1AD4-4735-83C2-CEBA177A4CDC}" dt="2023-04-12T02:12:57.893" v="5266" actId="14100"/>
          <ac:spMkLst>
            <pc:docMk/>
            <pc:sldMk cId="251388219" sldId="2146846911"/>
            <ac:spMk id="16" creationId="{AD2E015F-8CB4-AC48-C924-260033B81DEE}"/>
          </ac:spMkLst>
        </pc:spChg>
        <pc:graphicFrameChg chg="modGraphic">
          <ac:chgData name="山本 将平(YAMAMOTO Shouhei)" userId="b9f9c443-3f38-474c-b9ba-ef7a5a218281" providerId="ADAL" clId="{51E39AA0-1AD4-4735-83C2-CEBA177A4CDC}" dt="2023-04-12T02:10:55.252" v="5082" actId="207"/>
          <ac:graphicFrameMkLst>
            <pc:docMk/>
            <pc:sldMk cId="251388219" sldId="2146846911"/>
            <ac:graphicFrameMk id="6" creationId="{9B4F1217-F931-13DE-5EAE-5AD32E1EA32F}"/>
          </ac:graphicFrameMkLst>
        </pc:graphicFrameChg>
        <pc:graphicFrameChg chg="mod modGraphic">
          <ac:chgData name="山本 将平(YAMAMOTO Shouhei)" userId="b9f9c443-3f38-474c-b9ba-ef7a5a218281" providerId="ADAL" clId="{51E39AA0-1AD4-4735-83C2-CEBA177A4CDC}" dt="2023-04-12T02:17:25.336" v="5330" actId="207"/>
          <ac:graphicFrameMkLst>
            <pc:docMk/>
            <pc:sldMk cId="251388219" sldId="2146846911"/>
            <ac:graphicFrameMk id="12" creationId="{8E22DE5D-06F9-295D-C598-BEB23EF08A7B}"/>
          </ac:graphicFrameMkLst>
        </pc:graphicFrameChg>
      </pc:sldChg>
      <pc:sldMasterChg chg="del delSldLayout">
        <pc:chgData name="山本 将平(YAMAMOTO Shouhei)" userId="b9f9c443-3f38-474c-b9ba-ef7a5a218281" providerId="ADAL" clId="{51E39AA0-1AD4-4735-83C2-CEBA177A4CDC}" dt="2023-04-11T07:32:52.758" v="116" actId="2696"/>
        <pc:sldMasterMkLst>
          <pc:docMk/>
          <pc:sldMasterMk cId="1854007099" sldId="2147483672"/>
        </pc:sldMasterMkLst>
        <pc:sldLayoutChg chg="del">
          <pc:chgData name="山本 将平(YAMAMOTO Shouhei)" userId="b9f9c443-3f38-474c-b9ba-ef7a5a218281" providerId="ADAL" clId="{51E39AA0-1AD4-4735-83C2-CEBA177A4CDC}" dt="2023-04-11T07:32:52.758" v="116" actId="2696"/>
          <pc:sldLayoutMkLst>
            <pc:docMk/>
            <pc:sldMasterMk cId="1854007099" sldId="2147483672"/>
            <pc:sldLayoutMk cId="1427830300" sldId="2147483673"/>
          </pc:sldLayoutMkLst>
        </pc:sldLayoutChg>
        <pc:sldLayoutChg chg="del">
          <pc:chgData name="山本 将平(YAMAMOTO Shouhei)" userId="b9f9c443-3f38-474c-b9ba-ef7a5a218281" providerId="ADAL" clId="{51E39AA0-1AD4-4735-83C2-CEBA177A4CDC}" dt="2023-04-11T07:32:52.758" v="116" actId="2696"/>
          <pc:sldLayoutMkLst>
            <pc:docMk/>
            <pc:sldMasterMk cId="1854007099" sldId="2147483672"/>
            <pc:sldLayoutMk cId="3496817178" sldId="2147483674"/>
          </pc:sldLayoutMkLst>
        </pc:sldLayoutChg>
        <pc:sldLayoutChg chg="del">
          <pc:chgData name="山本 将平(YAMAMOTO Shouhei)" userId="b9f9c443-3f38-474c-b9ba-ef7a5a218281" providerId="ADAL" clId="{51E39AA0-1AD4-4735-83C2-CEBA177A4CDC}" dt="2023-04-11T07:32:52.758" v="116" actId="2696"/>
          <pc:sldLayoutMkLst>
            <pc:docMk/>
            <pc:sldMasterMk cId="1854007099" sldId="2147483672"/>
            <pc:sldLayoutMk cId="1426347632" sldId="2147483675"/>
          </pc:sldLayoutMkLst>
        </pc:sldLayoutChg>
        <pc:sldLayoutChg chg="del">
          <pc:chgData name="山本 将平(YAMAMOTO Shouhei)" userId="b9f9c443-3f38-474c-b9ba-ef7a5a218281" providerId="ADAL" clId="{51E39AA0-1AD4-4735-83C2-CEBA177A4CDC}" dt="2023-04-11T07:32:52.758" v="116" actId="2696"/>
          <pc:sldLayoutMkLst>
            <pc:docMk/>
            <pc:sldMasterMk cId="1854007099" sldId="2147483672"/>
            <pc:sldLayoutMk cId="1655573680" sldId="2147483676"/>
          </pc:sldLayoutMkLst>
        </pc:sldLayoutChg>
        <pc:sldLayoutChg chg="del">
          <pc:chgData name="山本 将平(YAMAMOTO Shouhei)" userId="b9f9c443-3f38-474c-b9ba-ef7a5a218281" providerId="ADAL" clId="{51E39AA0-1AD4-4735-83C2-CEBA177A4CDC}" dt="2023-04-11T07:32:52.758" v="116" actId="2696"/>
          <pc:sldLayoutMkLst>
            <pc:docMk/>
            <pc:sldMasterMk cId="1854007099" sldId="2147483672"/>
            <pc:sldLayoutMk cId="1915529622" sldId="2147483677"/>
          </pc:sldLayoutMkLst>
        </pc:sldLayoutChg>
        <pc:sldLayoutChg chg="del">
          <pc:chgData name="山本 将平(YAMAMOTO Shouhei)" userId="b9f9c443-3f38-474c-b9ba-ef7a5a218281" providerId="ADAL" clId="{51E39AA0-1AD4-4735-83C2-CEBA177A4CDC}" dt="2023-04-11T07:32:52.758" v="116" actId="2696"/>
          <pc:sldLayoutMkLst>
            <pc:docMk/>
            <pc:sldMasterMk cId="1854007099" sldId="2147483672"/>
            <pc:sldLayoutMk cId="2213461081" sldId="2147483678"/>
          </pc:sldLayoutMkLst>
        </pc:sldLayoutChg>
        <pc:sldLayoutChg chg="del">
          <pc:chgData name="山本 将平(YAMAMOTO Shouhei)" userId="b9f9c443-3f38-474c-b9ba-ef7a5a218281" providerId="ADAL" clId="{51E39AA0-1AD4-4735-83C2-CEBA177A4CDC}" dt="2023-04-11T07:32:52.758" v="116" actId="2696"/>
          <pc:sldLayoutMkLst>
            <pc:docMk/>
            <pc:sldMasterMk cId="1854007099" sldId="2147483672"/>
            <pc:sldLayoutMk cId="2007232469" sldId="2147483679"/>
          </pc:sldLayoutMkLst>
        </pc:sldLayoutChg>
        <pc:sldLayoutChg chg="del">
          <pc:chgData name="山本 将平(YAMAMOTO Shouhei)" userId="b9f9c443-3f38-474c-b9ba-ef7a5a218281" providerId="ADAL" clId="{51E39AA0-1AD4-4735-83C2-CEBA177A4CDC}" dt="2023-04-11T07:32:52.758" v="116" actId="2696"/>
          <pc:sldLayoutMkLst>
            <pc:docMk/>
            <pc:sldMasterMk cId="1854007099" sldId="2147483672"/>
            <pc:sldLayoutMk cId="745296742" sldId="2147483680"/>
          </pc:sldLayoutMkLst>
        </pc:sldLayoutChg>
        <pc:sldLayoutChg chg="del">
          <pc:chgData name="山本 将平(YAMAMOTO Shouhei)" userId="b9f9c443-3f38-474c-b9ba-ef7a5a218281" providerId="ADAL" clId="{51E39AA0-1AD4-4735-83C2-CEBA177A4CDC}" dt="2023-04-11T07:32:52.758" v="116" actId="2696"/>
          <pc:sldLayoutMkLst>
            <pc:docMk/>
            <pc:sldMasterMk cId="1854007099" sldId="2147483672"/>
            <pc:sldLayoutMk cId="3484702646" sldId="2147483681"/>
          </pc:sldLayoutMkLst>
        </pc:sldLayoutChg>
        <pc:sldLayoutChg chg="del">
          <pc:chgData name="山本 将平(YAMAMOTO Shouhei)" userId="b9f9c443-3f38-474c-b9ba-ef7a5a218281" providerId="ADAL" clId="{51E39AA0-1AD4-4735-83C2-CEBA177A4CDC}" dt="2023-04-11T07:32:52.758" v="116" actId="2696"/>
          <pc:sldLayoutMkLst>
            <pc:docMk/>
            <pc:sldMasterMk cId="1854007099" sldId="2147483672"/>
            <pc:sldLayoutMk cId="2814414988" sldId="2147483682"/>
          </pc:sldLayoutMkLst>
        </pc:sldLayoutChg>
        <pc:sldLayoutChg chg="del">
          <pc:chgData name="山本 将平(YAMAMOTO Shouhei)" userId="b9f9c443-3f38-474c-b9ba-ef7a5a218281" providerId="ADAL" clId="{51E39AA0-1AD4-4735-83C2-CEBA177A4CDC}" dt="2023-04-11T07:32:52.758" v="116" actId="2696"/>
          <pc:sldLayoutMkLst>
            <pc:docMk/>
            <pc:sldMasterMk cId="1854007099" sldId="2147483672"/>
            <pc:sldLayoutMk cId="2666152601" sldId="2147483683"/>
          </pc:sldLayoutMkLst>
        </pc:sldLayoutChg>
      </pc:sldMasterChg>
      <pc:sldMasterChg chg="del delSldLayout">
        <pc:chgData name="山本 将平(YAMAMOTO Shouhei)" userId="b9f9c443-3f38-474c-b9ba-ef7a5a218281" providerId="ADAL" clId="{51E39AA0-1AD4-4735-83C2-CEBA177A4CDC}" dt="2023-04-11T07:31:28.776" v="46" actId="2696"/>
        <pc:sldMasterMkLst>
          <pc:docMk/>
          <pc:sldMasterMk cId="2198915941" sldId="2147483684"/>
        </pc:sldMasterMkLst>
        <pc:sldLayoutChg chg="del">
          <pc:chgData name="山本 将平(YAMAMOTO Shouhei)" userId="b9f9c443-3f38-474c-b9ba-ef7a5a218281" providerId="ADAL" clId="{51E39AA0-1AD4-4735-83C2-CEBA177A4CDC}" dt="2023-04-11T07:31:28.776" v="46" actId="2696"/>
          <pc:sldLayoutMkLst>
            <pc:docMk/>
            <pc:sldMasterMk cId="2198915941" sldId="2147483684"/>
            <pc:sldLayoutMk cId="1688914294" sldId="2147483685"/>
          </pc:sldLayoutMkLst>
        </pc:sldLayoutChg>
        <pc:sldLayoutChg chg="del">
          <pc:chgData name="山本 将平(YAMAMOTO Shouhei)" userId="b9f9c443-3f38-474c-b9ba-ef7a5a218281" providerId="ADAL" clId="{51E39AA0-1AD4-4735-83C2-CEBA177A4CDC}" dt="2023-04-11T07:31:28.776" v="46" actId="2696"/>
          <pc:sldLayoutMkLst>
            <pc:docMk/>
            <pc:sldMasterMk cId="2198915941" sldId="2147483684"/>
            <pc:sldLayoutMk cId="3875772093" sldId="2147483686"/>
          </pc:sldLayoutMkLst>
        </pc:sldLayoutChg>
        <pc:sldLayoutChg chg="del">
          <pc:chgData name="山本 将平(YAMAMOTO Shouhei)" userId="b9f9c443-3f38-474c-b9ba-ef7a5a218281" providerId="ADAL" clId="{51E39AA0-1AD4-4735-83C2-CEBA177A4CDC}" dt="2023-04-11T07:31:28.776" v="46" actId="2696"/>
          <pc:sldLayoutMkLst>
            <pc:docMk/>
            <pc:sldMasterMk cId="2198915941" sldId="2147483684"/>
            <pc:sldLayoutMk cId="3839044226" sldId="2147483687"/>
          </pc:sldLayoutMkLst>
        </pc:sldLayoutChg>
        <pc:sldLayoutChg chg="del">
          <pc:chgData name="山本 将平(YAMAMOTO Shouhei)" userId="b9f9c443-3f38-474c-b9ba-ef7a5a218281" providerId="ADAL" clId="{51E39AA0-1AD4-4735-83C2-CEBA177A4CDC}" dt="2023-04-11T07:31:28.776" v="46" actId="2696"/>
          <pc:sldLayoutMkLst>
            <pc:docMk/>
            <pc:sldMasterMk cId="2198915941" sldId="2147483684"/>
            <pc:sldLayoutMk cId="566134233" sldId="2147483688"/>
          </pc:sldLayoutMkLst>
        </pc:sldLayoutChg>
        <pc:sldLayoutChg chg="del">
          <pc:chgData name="山本 将平(YAMAMOTO Shouhei)" userId="b9f9c443-3f38-474c-b9ba-ef7a5a218281" providerId="ADAL" clId="{51E39AA0-1AD4-4735-83C2-CEBA177A4CDC}" dt="2023-04-11T07:31:28.776" v="46" actId="2696"/>
          <pc:sldLayoutMkLst>
            <pc:docMk/>
            <pc:sldMasterMk cId="2198915941" sldId="2147483684"/>
            <pc:sldLayoutMk cId="961594538" sldId="2147483689"/>
          </pc:sldLayoutMkLst>
        </pc:sldLayoutChg>
        <pc:sldLayoutChg chg="del">
          <pc:chgData name="山本 将平(YAMAMOTO Shouhei)" userId="b9f9c443-3f38-474c-b9ba-ef7a5a218281" providerId="ADAL" clId="{51E39AA0-1AD4-4735-83C2-CEBA177A4CDC}" dt="2023-04-11T07:31:28.776" v="46" actId="2696"/>
          <pc:sldLayoutMkLst>
            <pc:docMk/>
            <pc:sldMasterMk cId="2198915941" sldId="2147483684"/>
            <pc:sldLayoutMk cId="4170202086" sldId="2147483690"/>
          </pc:sldLayoutMkLst>
        </pc:sldLayoutChg>
        <pc:sldLayoutChg chg="del">
          <pc:chgData name="山本 将平(YAMAMOTO Shouhei)" userId="b9f9c443-3f38-474c-b9ba-ef7a5a218281" providerId="ADAL" clId="{51E39AA0-1AD4-4735-83C2-CEBA177A4CDC}" dt="2023-04-11T07:31:28.776" v="46" actId="2696"/>
          <pc:sldLayoutMkLst>
            <pc:docMk/>
            <pc:sldMasterMk cId="2198915941" sldId="2147483684"/>
            <pc:sldLayoutMk cId="1934766608" sldId="2147483691"/>
          </pc:sldLayoutMkLst>
        </pc:sldLayoutChg>
        <pc:sldLayoutChg chg="del">
          <pc:chgData name="山本 将平(YAMAMOTO Shouhei)" userId="b9f9c443-3f38-474c-b9ba-ef7a5a218281" providerId="ADAL" clId="{51E39AA0-1AD4-4735-83C2-CEBA177A4CDC}" dt="2023-04-11T07:31:28.776" v="46" actId="2696"/>
          <pc:sldLayoutMkLst>
            <pc:docMk/>
            <pc:sldMasterMk cId="2198915941" sldId="2147483684"/>
            <pc:sldLayoutMk cId="3768350440" sldId="2147483692"/>
          </pc:sldLayoutMkLst>
        </pc:sldLayoutChg>
        <pc:sldLayoutChg chg="del">
          <pc:chgData name="山本 将平(YAMAMOTO Shouhei)" userId="b9f9c443-3f38-474c-b9ba-ef7a5a218281" providerId="ADAL" clId="{51E39AA0-1AD4-4735-83C2-CEBA177A4CDC}" dt="2023-04-11T07:31:28.776" v="46" actId="2696"/>
          <pc:sldLayoutMkLst>
            <pc:docMk/>
            <pc:sldMasterMk cId="2198915941" sldId="2147483684"/>
            <pc:sldLayoutMk cId="3936431846" sldId="2147483693"/>
          </pc:sldLayoutMkLst>
        </pc:sldLayoutChg>
        <pc:sldLayoutChg chg="del">
          <pc:chgData name="山本 将平(YAMAMOTO Shouhei)" userId="b9f9c443-3f38-474c-b9ba-ef7a5a218281" providerId="ADAL" clId="{51E39AA0-1AD4-4735-83C2-CEBA177A4CDC}" dt="2023-04-11T07:31:28.776" v="46" actId="2696"/>
          <pc:sldLayoutMkLst>
            <pc:docMk/>
            <pc:sldMasterMk cId="2198915941" sldId="2147483684"/>
            <pc:sldLayoutMk cId="89038332" sldId="2147483694"/>
          </pc:sldLayoutMkLst>
        </pc:sldLayoutChg>
        <pc:sldLayoutChg chg="del">
          <pc:chgData name="山本 将平(YAMAMOTO Shouhei)" userId="b9f9c443-3f38-474c-b9ba-ef7a5a218281" providerId="ADAL" clId="{51E39AA0-1AD4-4735-83C2-CEBA177A4CDC}" dt="2023-04-11T07:31:28.776" v="46" actId="2696"/>
          <pc:sldLayoutMkLst>
            <pc:docMk/>
            <pc:sldMasterMk cId="2198915941" sldId="2147483684"/>
            <pc:sldLayoutMk cId="918421456" sldId="2147483695"/>
          </pc:sldLayoutMkLst>
        </pc:sldLayoutChg>
      </pc:sldMasterChg>
    </pc:docChg>
  </pc:docChgLst>
  <pc:docChgLst>
    <pc:chgData name="石井 貴史(ISHII Takafumi)" userId="5f5b76e4-a4ac-42fb-b2c6-d9dc831d2ee0" providerId="ADAL" clId="{079A01A6-5401-414D-BA44-947821E90E5A}"/>
    <pc:docChg chg="undo redo custSel delSld modSld">
      <pc:chgData name="石井 貴史(ISHII Takafumi)" userId="5f5b76e4-a4ac-42fb-b2c6-d9dc831d2ee0" providerId="ADAL" clId="{079A01A6-5401-414D-BA44-947821E90E5A}" dt="2023-04-13T11:21:23.247" v="12933" actId="2711"/>
      <pc:docMkLst>
        <pc:docMk/>
      </pc:docMkLst>
      <pc:sldChg chg="addSp delSp modSp mod">
        <pc:chgData name="石井 貴史(ISHII Takafumi)" userId="5f5b76e4-a4ac-42fb-b2c6-d9dc831d2ee0" providerId="ADAL" clId="{079A01A6-5401-414D-BA44-947821E90E5A}" dt="2023-04-13T11:21:23.247" v="12933" actId="2711"/>
        <pc:sldMkLst>
          <pc:docMk/>
          <pc:sldMk cId="816845395" sldId="256"/>
        </pc:sldMkLst>
        <pc:spChg chg="add mod">
          <ac:chgData name="石井 貴史(ISHII Takafumi)" userId="5f5b76e4-a4ac-42fb-b2c6-d9dc831d2ee0" providerId="ADAL" clId="{079A01A6-5401-414D-BA44-947821E90E5A}" dt="2023-04-13T11:21:23.247" v="12933" actId="2711"/>
          <ac:spMkLst>
            <pc:docMk/>
            <pc:sldMk cId="816845395" sldId="256"/>
            <ac:spMk id="2" creationId="{778A4B12-EFC1-35CB-B5B6-09362534E3E5}"/>
          </ac:spMkLst>
        </pc:spChg>
        <pc:spChg chg="del">
          <ac:chgData name="石井 貴史(ISHII Takafumi)" userId="5f5b76e4-a4ac-42fb-b2c6-d9dc831d2ee0" providerId="ADAL" clId="{079A01A6-5401-414D-BA44-947821E90E5A}" dt="2023-04-12T09:59:36.297" v="0" actId="478"/>
          <ac:spMkLst>
            <pc:docMk/>
            <pc:sldMk cId="816845395" sldId="256"/>
            <ac:spMk id="2" creationId="{B2253847-E1A8-4867-9A56-68ED01977117}"/>
          </ac:spMkLst>
        </pc:spChg>
        <pc:spChg chg="add mod">
          <ac:chgData name="石井 貴史(ISHII Takafumi)" userId="5f5b76e4-a4ac-42fb-b2c6-d9dc831d2ee0" providerId="ADAL" clId="{079A01A6-5401-414D-BA44-947821E90E5A}" dt="2023-04-13T11:03:07.565" v="12921" actId="122"/>
          <ac:spMkLst>
            <pc:docMk/>
            <pc:sldMk cId="816845395" sldId="256"/>
            <ac:spMk id="3" creationId="{4DA43E71-3F7C-888E-3355-4B9A73050BEA}"/>
          </ac:spMkLst>
        </pc:spChg>
        <pc:spChg chg="mod">
          <ac:chgData name="石井 貴史(ISHII Takafumi)" userId="5f5b76e4-a4ac-42fb-b2c6-d9dc831d2ee0" providerId="ADAL" clId="{079A01A6-5401-414D-BA44-947821E90E5A}" dt="2023-04-13T05:21:44.315" v="1629" actId="20577"/>
          <ac:spMkLst>
            <pc:docMk/>
            <pc:sldMk cId="816845395" sldId="256"/>
            <ac:spMk id="4" creationId="{8961FBC1-11FD-4069-8C2C-2B0028A7AFFA}"/>
          </ac:spMkLst>
        </pc:spChg>
      </pc:sldChg>
      <pc:sldChg chg="addSp delSp modSp mod">
        <pc:chgData name="石井 貴史(ISHII Takafumi)" userId="5f5b76e4-a4ac-42fb-b2c6-d9dc831d2ee0" providerId="ADAL" clId="{079A01A6-5401-414D-BA44-947821E90E5A}" dt="2023-04-13T09:25:54.011" v="7810" actId="1036"/>
        <pc:sldMkLst>
          <pc:docMk/>
          <pc:sldMk cId="2169476692" sldId="258"/>
        </pc:sldMkLst>
        <pc:spChg chg="del">
          <ac:chgData name="石井 貴史(ISHII Takafumi)" userId="5f5b76e4-a4ac-42fb-b2c6-d9dc831d2ee0" providerId="ADAL" clId="{079A01A6-5401-414D-BA44-947821E90E5A}" dt="2023-04-12T10:17:24.936" v="1044" actId="478"/>
          <ac:spMkLst>
            <pc:docMk/>
            <pc:sldMk cId="2169476692" sldId="258"/>
            <ac:spMk id="2" creationId="{0CB8D785-4130-4AE7-9451-BC1C97397ED6}"/>
          </ac:spMkLst>
        </pc:spChg>
        <pc:spChg chg="add del mod">
          <ac:chgData name="石井 貴史(ISHII Takafumi)" userId="5f5b76e4-a4ac-42fb-b2c6-d9dc831d2ee0" providerId="ADAL" clId="{079A01A6-5401-414D-BA44-947821E90E5A}" dt="2023-04-13T06:52:21.388" v="1981" actId="478"/>
          <ac:spMkLst>
            <pc:docMk/>
            <pc:sldMk cId="2169476692" sldId="258"/>
            <ac:spMk id="2" creationId="{2D90E0A7-9E5B-2F04-B50E-BFF28DA365E5}"/>
          </ac:spMkLst>
        </pc:spChg>
        <pc:spChg chg="add del mod">
          <ac:chgData name="石井 貴史(ISHII Takafumi)" userId="5f5b76e4-a4ac-42fb-b2c6-d9dc831d2ee0" providerId="ADAL" clId="{079A01A6-5401-414D-BA44-947821E90E5A}" dt="2023-04-13T03:58:36.207" v="1493" actId="478"/>
          <ac:spMkLst>
            <pc:docMk/>
            <pc:sldMk cId="2169476692" sldId="258"/>
            <ac:spMk id="2" creationId="{EFEC0A53-4418-5260-5AE1-C073728A323C}"/>
          </ac:spMkLst>
        </pc:spChg>
        <pc:spChg chg="mod">
          <ac:chgData name="石井 貴史(ISHII Takafumi)" userId="5f5b76e4-a4ac-42fb-b2c6-d9dc831d2ee0" providerId="ADAL" clId="{079A01A6-5401-414D-BA44-947821E90E5A}" dt="2023-04-13T09:25:41.731" v="7801" actId="1076"/>
          <ac:spMkLst>
            <pc:docMk/>
            <pc:sldMk cId="2169476692" sldId="258"/>
            <ac:spMk id="3" creationId="{58E8D3AB-AE40-441C-9F51-C0F8CCAE4C11}"/>
          </ac:spMkLst>
        </pc:spChg>
        <pc:spChg chg="add del mod">
          <ac:chgData name="石井 貴史(ISHII Takafumi)" userId="5f5b76e4-a4ac-42fb-b2c6-d9dc831d2ee0" providerId="ADAL" clId="{079A01A6-5401-414D-BA44-947821E90E5A}" dt="2023-04-13T05:19:33.503" v="1601" actId="478"/>
          <ac:spMkLst>
            <pc:docMk/>
            <pc:sldMk cId="2169476692" sldId="258"/>
            <ac:spMk id="4" creationId="{ACC059EE-75B6-8924-A1A8-C9D50829677F}"/>
          </ac:spMkLst>
        </pc:spChg>
        <pc:spChg chg="del mod">
          <ac:chgData name="石井 貴史(ISHII Takafumi)" userId="5f5b76e4-a4ac-42fb-b2c6-d9dc831d2ee0" providerId="ADAL" clId="{079A01A6-5401-414D-BA44-947821E90E5A}" dt="2023-04-13T08:18:06.729" v="5041" actId="478"/>
          <ac:spMkLst>
            <pc:docMk/>
            <pc:sldMk cId="2169476692" sldId="258"/>
            <ac:spMk id="5" creationId="{ABE87C8E-51CE-4284-9F69-D83272884173}"/>
          </ac:spMkLst>
        </pc:spChg>
        <pc:spChg chg="del mod">
          <ac:chgData name="石井 貴史(ISHII Takafumi)" userId="5f5b76e4-a4ac-42fb-b2c6-d9dc831d2ee0" providerId="ADAL" clId="{079A01A6-5401-414D-BA44-947821E90E5A}" dt="2023-04-13T08:18:07.383" v="5042" actId="478"/>
          <ac:spMkLst>
            <pc:docMk/>
            <pc:sldMk cId="2169476692" sldId="258"/>
            <ac:spMk id="6" creationId="{BD0A426D-F30A-4A9A-AD0B-2A0F8F0BF63F}"/>
          </ac:spMkLst>
        </pc:spChg>
        <pc:spChg chg="mod">
          <ac:chgData name="石井 貴史(ISHII Takafumi)" userId="5f5b76e4-a4ac-42fb-b2c6-d9dc831d2ee0" providerId="ADAL" clId="{079A01A6-5401-414D-BA44-947821E90E5A}" dt="2023-04-13T04:00:38.420" v="1600" actId="20577"/>
          <ac:spMkLst>
            <pc:docMk/>
            <pc:sldMk cId="2169476692" sldId="258"/>
            <ac:spMk id="7" creationId="{F36CFF3E-75F3-4F43-9D88-16A89F776BCE}"/>
          </ac:spMkLst>
        </pc:spChg>
        <pc:spChg chg="del mod">
          <ac:chgData name="石井 貴史(ISHII Takafumi)" userId="5f5b76e4-a4ac-42fb-b2c6-d9dc831d2ee0" providerId="ADAL" clId="{079A01A6-5401-414D-BA44-947821E90E5A}" dt="2023-04-13T08:18:07.915" v="5043" actId="478"/>
          <ac:spMkLst>
            <pc:docMk/>
            <pc:sldMk cId="2169476692" sldId="258"/>
            <ac:spMk id="8" creationId="{1B7D5D3C-02B8-4ECD-9C6F-152EBC37C9DE}"/>
          </ac:spMkLst>
        </pc:spChg>
        <pc:spChg chg="add del mod">
          <ac:chgData name="石井 貴史(ISHII Takafumi)" userId="5f5b76e4-a4ac-42fb-b2c6-d9dc831d2ee0" providerId="ADAL" clId="{079A01A6-5401-414D-BA44-947821E90E5A}" dt="2023-04-13T06:52:22.398" v="1982" actId="478"/>
          <ac:spMkLst>
            <pc:docMk/>
            <pc:sldMk cId="2169476692" sldId="258"/>
            <ac:spMk id="9" creationId="{DCA1FF2A-9C75-488E-CA8D-7DD07167FEFA}"/>
          </ac:spMkLst>
        </pc:spChg>
        <pc:spChg chg="add del mod">
          <ac:chgData name="石井 貴史(ISHII Takafumi)" userId="5f5b76e4-a4ac-42fb-b2c6-d9dc831d2ee0" providerId="ADAL" clId="{079A01A6-5401-414D-BA44-947821E90E5A}" dt="2023-04-13T06:52:16.474" v="1975"/>
          <ac:spMkLst>
            <pc:docMk/>
            <pc:sldMk cId="2169476692" sldId="258"/>
            <ac:spMk id="10" creationId="{47D258F9-2816-B3C6-11C9-7FF16025297F}"/>
          </ac:spMkLst>
        </pc:spChg>
        <pc:spChg chg="add del mod">
          <ac:chgData name="石井 貴史(ISHII Takafumi)" userId="5f5b76e4-a4ac-42fb-b2c6-d9dc831d2ee0" providerId="ADAL" clId="{079A01A6-5401-414D-BA44-947821E90E5A}" dt="2023-04-13T08:08:19.038" v="4639" actId="478"/>
          <ac:spMkLst>
            <pc:docMk/>
            <pc:sldMk cId="2169476692" sldId="258"/>
            <ac:spMk id="11" creationId="{8545B110-B03A-49D4-A820-6CFFC1164F77}"/>
          </ac:spMkLst>
        </pc:spChg>
        <pc:spChg chg="del mod">
          <ac:chgData name="石井 貴史(ISHII Takafumi)" userId="5f5b76e4-a4ac-42fb-b2c6-d9dc831d2ee0" providerId="ADAL" clId="{079A01A6-5401-414D-BA44-947821E90E5A}" dt="2023-04-13T08:08:14.226" v="4637" actId="478"/>
          <ac:spMkLst>
            <pc:docMk/>
            <pc:sldMk cId="2169476692" sldId="258"/>
            <ac:spMk id="12" creationId="{1842A42A-3659-4121-A358-CC58508F1924}"/>
          </ac:spMkLst>
        </pc:spChg>
        <pc:spChg chg="add del mod">
          <ac:chgData name="石井 貴史(ISHII Takafumi)" userId="5f5b76e4-a4ac-42fb-b2c6-d9dc831d2ee0" providerId="ADAL" clId="{079A01A6-5401-414D-BA44-947821E90E5A}" dt="2023-04-13T06:52:15.297" v="1969"/>
          <ac:spMkLst>
            <pc:docMk/>
            <pc:sldMk cId="2169476692" sldId="258"/>
            <ac:spMk id="13" creationId="{E3BD5069-ACC8-61EE-9102-4F12232512BD}"/>
          </ac:spMkLst>
        </pc:spChg>
        <pc:spChg chg="del mod">
          <ac:chgData name="石井 貴史(ISHII Takafumi)" userId="5f5b76e4-a4ac-42fb-b2c6-d9dc831d2ee0" providerId="ADAL" clId="{079A01A6-5401-414D-BA44-947821E90E5A}" dt="2023-04-13T07:02:52.328" v="2642" actId="478"/>
          <ac:spMkLst>
            <pc:docMk/>
            <pc:sldMk cId="2169476692" sldId="258"/>
            <ac:spMk id="14" creationId="{BDE9513B-B4F6-4FB5-B14B-8C5CE1F8E514}"/>
          </ac:spMkLst>
        </pc:spChg>
        <pc:spChg chg="del mod">
          <ac:chgData name="石井 貴史(ISHII Takafumi)" userId="5f5b76e4-a4ac-42fb-b2c6-d9dc831d2ee0" providerId="ADAL" clId="{079A01A6-5401-414D-BA44-947821E90E5A}" dt="2023-04-13T07:07:25.242" v="3110" actId="478"/>
          <ac:spMkLst>
            <pc:docMk/>
            <pc:sldMk cId="2169476692" sldId="258"/>
            <ac:spMk id="15" creationId="{E72F5256-67FD-43AA-A9DB-38245E17D061}"/>
          </ac:spMkLst>
        </pc:spChg>
        <pc:spChg chg="del mod">
          <ac:chgData name="石井 貴史(ISHII Takafumi)" userId="5f5b76e4-a4ac-42fb-b2c6-d9dc831d2ee0" providerId="ADAL" clId="{079A01A6-5401-414D-BA44-947821E90E5A}" dt="2023-04-13T07:09:04.699" v="3248" actId="478"/>
          <ac:spMkLst>
            <pc:docMk/>
            <pc:sldMk cId="2169476692" sldId="258"/>
            <ac:spMk id="18" creationId="{DB51D8F0-16DC-478D-8C9A-64FE2AFA665B}"/>
          </ac:spMkLst>
        </pc:spChg>
        <pc:spChg chg="del mod">
          <ac:chgData name="石井 貴史(ISHII Takafumi)" userId="5f5b76e4-a4ac-42fb-b2c6-d9dc831d2ee0" providerId="ADAL" clId="{079A01A6-5401-414D-BA44-947821E90E5A}" dt="2023-04-13T08:08:12.490" v="4636" actId="478"/>
          <ac:spMkLst>
            <pc:docMk/>
            <pc:sldMk cId="2169476692" sldId="258"/>
            <ac:spMk id="19" creationId="{311A4BAB-4A3A-4842-8767-83DA63D671A1}"/>
          </ac:spMkLst>
        </pc:spChg>
        <pc:spChg chg="add del mod">
          <ac:chgData name="石井 貴史(ISHII Takafumi)" userId="5f5b76e4-a4ac-42fb-b2c6-d9dc831d2ee0" providerId="ADAL" clId="{079A01A6-5401-414D-BA44-947821E90E5A}" dt="2023-04-13T06:57:15.358" v="2284" actId="478"/>
          <ac:spMkLst>
            <pc:docMk/>
            <pc:sldMk cId="2169476692" sldId="258"/>
            <ac:spMk id="20" creationId="{1262A8C9-1781-9520-3A36-050CAF71D3BE}"/>
          </ac:spMkLst>
        </pc:spChg>
        <pc:spChg chg="del">
          <ac:chgData name="石井 貴史(ISHII Takafumi)" userId="5f5b76e4-a4ac-42fb-b2c6-d9dc831d2ee0" providerId="ADAL" clId="{079A01A6-5401-414D-BA44-947821E90E5A}" dt="2023-04-12T10:17:23.387" v="1043" actId="478"/>
          <ac:spMkLst>
            <pc:docMk/>
            <pc:sldMk cId="2169476692" sldId="258"/>
            <ac:spMk id="20" creationId="{8A1E2B10-87C2-4C00-B72D-99B9797E0F0C}"/>
          </ac:spMkLst>
        </pc:spChg>
        <pc:spChg chg="add mod">
          <ac:chgData name="石井 貴史(ISHII Takafumi)" userId="5f5b76e4-a4ac-42fb-b2c6-d9dc831d2ee0" providerId="ADAL" clId="{079A01A6-5401-414D-BA44-947821E90E5A}" dt="2023-04-13T08:38:37.009" v="5446" actId="14100"/>
          <ac:spMkLst>
            <pc:docMk/>
            <pc:sldMk cId="2169476692" sldId="258"/>
            <ac:spMk id="21" creationId="{C9F9B09E-86A0-0297-6AF0-C59F5DCC15B2}"/>
          </ac:spMkLst>
        </pc:spChg>
        <pc:spChg chg="add del mod">
          <ac:chgData name="石井 貴史(ISHII Takafumi)" userId="5f5b76e4-a4ac-42fb-b2c6-d9dc831d2ee0" providerId="ADAL" clId="{079A01A6-5401-414D-BA44-947821E90E5A}" dt="2023-04-13T07:02:03.135" v="2625" actId="478"/>
          <ac:spMkLst>
            <pc:docMk/>
            <pc:sldMk cId="2169476692" sldId="258"/>
            <ac:spMk id="22" creationId="{EA977615-2661-C77A-8035-DE519CB0C065}"/>
          </ac:spMkLst>
        </pc:spChg>
        <pc:spChg chg="add mod">
          <ac:chgData name="石井 貴史(ISHII Takafumi)" userId="5f5b76e4-a4ac-42fb-b2c6-d9dc831d2ee0" providerId="ADAL" clId="{079A01A6-5401-414D-BA44-947821E90E5A}" dt="2023-04-13T09:24:43.344" v="7799" actId="14100"/>
          <ac:spMkLst>
            <pc:docMk/>
            <pc:sldMk cId="2169476692" sldId="258"/>
            <ac:spMk id="24" creationId="{CAB17B34-5EBF-207E-3AB7-ABF1E41F0BD3}"/>
          </ac:spMkLst>
        </pc:spChg>
        <pc:spChg chg="add del mod">
          <ac:chgData name="石井 貴史(ISHII Takafumi)" userId="5f5b76e4-a4ac-42fb-b2c6-d9dc831d2ee0" providerId="ADAL" clId="{079A01A6-5401-414D-BA44-947821E90E5A}" dt="2023-04-13T08:08:16.315" v="4638" actId="478"/>
          <ac:spMkLst>
            <pc:docMk/>
            <pc:sldMk cId="2169476692" sldId="258"/>
            <ac:spMk id="25" creationId="{77EC045D-6E1D-AA5A-73DC-B4E5032A7C5B}"/>
          </ac:spMkLst>
        </pc:spChg>
        <pc:spChg chg="add del mod">
          <ac:chgData name="石井 貴史(ISHII Takafumi)" userId="5f5b76e4-a4ac-42fb-b2c6-d9dc831d2ee0" providerId="ADAL" clId="{079A01A6-5401-414D-BA44-947821E90E5A}" dt="2023-04-13T07:36:41.319" v="3426" actId="478"/>
          <ac:spMkLst>
            <pc:docMk/>
            <pc:sldMk cId="2169476692" sldId="258"/>
            <ac:spMk id="26" creationId="{D9310752-4530-1EDF-2B07-C53C0BB86248}"/>
          </ac:spMkLst>
        </pc:spChg>
        <pc:spChg chg="add mod">
          <ac:chgData name="石井 貴史(ISHII Takafumi)" userId="5f5b76e4-a4ac-42fb-b2c6-d9dc831d2ee0" providerId="ADAL" clId="{079A01A6-5401-414D-BA44-947821E90E5A}" dt="2023-04-13T09:25:50.027" v="7808" actId="1036"/>
          <ac:spMkLst>
            <pc:docMk/>
            <pc:sldMk cId="2169476692" sldId="258"/>
            <ac:spMk id="27" creationId="{F1DD3D3A-3AB5-0886-DB4F-D89CF9C151D3}"/>
          </ac:spMkLst>
        </pc:spChg>
        <pc:spChg chg="add mod">
          <ac:chgData name="石井 貴史(ISHII Takafumi)" userId="5f5b76e4-a4ac-42fb-b2c6-d9dc831d2ee0" providerId="ADAL" clId="{079A01A6-5401-414D-BA44-947821E90E5A}" dt="2023-04-13T09:25:54.011" v="7810" actId="1036"/>
          <ac:spMkLst>
            <pc:docMk/>
            <pc:sldMk cId="2169476692" sldId="258"/>
            <ac:spMk id="28" creationId="{41F428AD-5DAE-C142-23B6-10F5C9D40505}"/>
          </ac:spMkLst>
        </pc:spChg>
        <pc:spChg chg="add mod">
          <ac:chgData name="石井 貴史(ISHII Takafumi)" userId="5f5b76e4-a4ac-42fb-b2c6-d9dc831d2ee0" providerId="ADAL" clId="{079A01A6-5401-414D-BA44-947821E90E5A}" dt="2023-04-13T08:28:13.687" v="5282" actId="1076"/>
          <ac:spMkLst>
            <pc:docMk/>
            <pc:sldMk cId="2169476692" sldId="258"/>
            <ac:spMk id="29" creationId="{B69758EF-54FE-72E7-CF50-25338EC78A0F}"/>
          </ac:spMkLst>
        </pc:spChg>
        <pc:spChg chg="add mod">
          <ac:chgData name="石井 貴史(ISHII Takafumi)" userId="5f5b76e4-a4ac-42fb-b2c6-d9dc831d2ee0" providerId="ADAL" clId="{079A01A6-5401-414D-BA44-947821E90E5A}" dt="2023-04-13T08:38:33.512" v="5445" actId="14100"/>
          <ac:spMkLst>
            <pc:docMk/>
            <pc:sldMk cId="2169476692" sldId="258"/>
            <ac:spMk id="30" creationId="{A03DCB7F-F99C-70E8-5B88-6026BB016357}"/>
          </ac:spMkLst>
        </pc:spChg>
        <pc:spChg chg="add mod">
          <ac:chgData name="石井 貴史(ISHII Takafumi)" userId="5f5b76e4-a4ac-42fb-b2c6-d9dc831d2ee0" providerId="ADAL" clId="{079A01A6-5401-414D-BA44-947821E90E5A}" dt="2023-04-13T09:25:54.011" v="7810" actId="1036"/>
          <ac:spMkLst>
            <pc:docMk/>
            <pc:sldMk cId="2169476692" sldId="258"/>
            <ac:spMk id="31" creationId="{2DBA7DCE-05C2-AC98-F615-80F5B518E50E}"/>
          </ac:spMkLst>
        </pc:spChg>
        <pc:spChg chg="add mod">
          <ac:chgData name="石井 貴史(ISHII Takafumi)" userId="5f5b76e4-a4ac-42fb-b2c6-d9dc831d2ee0" providerId="ADAL" clId="{079A01A6-5401-414D-BA44-947821E90E5A}" dt="2023-04-13T09:25:50.027" v="7808" actId="1036"/>
          <ac:spMkLst>
            <pc:docMk/>
            <pc:sldMk cId="2169476692" sldId="258"/>
            <ac:spMk id="32" creationId="{9DCC4CFA-8555-904B-9223-7987FF88D525}"/>
          </ac:spMkLst>
        </pc:spChg>
        <pc:spChg chg="add mod">
          <ac:chgData name="石井 貴史(ISHII Takafumi)" userId="5f5b76e4-a4ac-42fb-b2c6-d9dc831d2ee0" providerId="ADAL" clId="{079A01A6-5401-414D-BA44-947821E90E5A}" dt="2023-04-13T08:18:38.850" v="5060" actId="20577"/>
          <ac:spMkLst>
            <pc:docMk/>
            <pc:sldMk cId="2169476692" sldId="258"/>
            <ac:spMk id="33" creationId="{5F12021D-E7E2-B012-8A24-A9C0031470F6}"/>
          </ac:spMkLst>
        </pc:spChg>
      </pc:sldChg>
      <pc:sldChg chg="addSp delSp modSp mod">
        <pc:chgData name="石井 貴史(ISHII Takafumi)" userId="5f5b76e4-a4ac-42fb-b2c6-d9dc831d2ee0" providerId="ADAL" clId="{079A01A6-5401-414D-BA44-947821E90E5A}" dt="2023-04-13T11:00:36.339" v="12869" actId="20577"/>
        <pc:sldMkLst>
          <pc:docMk/>
          <pc:sldMk cId="3926803085" sldId="265"/>
        </pc:sldMkLst>
        <pc:spChg chg="add mod">
          <ac:chgData name="石井 貴史(ISHII Takafumi)" userId="5f5b76e4-a4ac-42fb-b2c6-d9dc831d2ee0" providerId="ADAL" clId="{079A01A6-5401-414D-BA44-947821E90E5A}" dt="2023-04-13T10:59:13.742" v="12804" actId="1035"/>
          <ac:spMkLst>
            <pc:docMk/>
            <pc:sldMk cId="3926803085" sldId="265"/>
            <ac:spMk id="2" creationId="{B2AD726B-78C1-B1D3-CE1F-B6C5D3E90E24}"/>
          </ac:spMkLst>
        </pc:spChg>
        <pc:spChg chg="add mod">
          <ac:chgData name="石井 貴史(ISHII Takafumi)" userId="5f5b76e4-a4ac-42fb-b2c6-d9dc831d2ee0" providerId="ADAL" clId="{079A01A6-5401-414D-BA44-947821E90E5A}" dt="2023-04-13T10:59:13.742" v="12804" actId="1035"/>
          <ac:spMkLst>
            <pc:docMk/>
            <pc:sldMk cId="3926803085" sldId="265"/>
            <ac:spMk id="3" creationId="{1F799474-477F-0E2D-480C-64F2E175D6FD}"/>
          </ac:spMkLst>
        </pc:spChg>
        <pc:spChg chg="add mod">
          <ac:chgData name="石井 貴史(ISHII Takafumi)" userId="5f5b76e4-a4ac-42fb-b2c6-d9dc831d2ee0" providerId="ADAL" clId="{079A01A6-5401-414D-BA44-947821E90E5A}" dt="2023-04-13T10:59:13.742" v="12804" actId="1035"/>
          <ac:spMkLst>
            <pc:docMk/>
            <pc:sldMk cId="3926803085" sldId="265"/>
            <ac:spMk id="4" creationId="{BF14714F-0D0E-FCF0-4C67-7C664FF5061D}"/>
          </ac:spMkLst>
        </pc:spChg>
        <pc:spChg chg="mod">
          <ac:chgData name="石井 貴史(ISHII Takafumi)" userId="5f5b76e4-a4ac-42fb-b2c6-d9dc831d2ee0" providerId="ADAL" clId="{079A01A6-5401-414D-BA44-947821E90E5A}" dt="2023-04-13T10:58:13.210" v="12763" actId="2711"/>
          <ac:spMkLst>
            <pc:docMk/>
            <pc:sldMk cId="3926803085" sldId="265"/>
            <ac:spMk id="6" creationId="{E0BD8CA9-AEB1-433C-9579-226A85438376}"/>
          </ac:spMkLst>
        </pc:spChg>
        <pc:spChg chg="del">
          <ac:chgData name="石井 貴史(ISHII Takafumi)" userId="5f5b76e4-a4ac-42fb-b2c6-d9dc831d2ee0" providerId="ADAL" clId="{079A01A6-5401-414D-BA44-947821E90E5A}" dt="2023-04-13T10:51:31.615" v="12604" actId="478"/>
          <ac:spMkLst>
            <pc:docMk/>
            <pc:sldMk cId="3926803085" sldId="265"/>
            <ac:spMk id="7" creationId="{F36CFF3E-75F3-4F43-9D88-16A89F776BCE}"/>
          </ac:spMkLst>
        </pc:spChg>
        <pc:spChg chg="del">
          <ac:chgData name="石井 貴史(ISHII Takafumi)" userId="5f5b76e4-a4ac-42fb-b2c6-d9dc831d2ee0" providerId="ADAL" clId="{079A01A6-5401-414D-BA44-947821E90E5A}" dt="2023-04-13T10:51:28.598" v="12603" actId="478"/>
          <ac:spMkLst>
            <pc:docMk/>
            <pc:sldMk cId="3926803085" sldId="265"/>
            <ac:spMk id="8" creationId="{B6D93A76-BA30-4E95-B122-F0CCB2E7BE88}"/>
          </ac:spMkLst>
        </pc:spChg>
        <pc:spChg chg="add mod">
          <ac:chgData name="石井 貴史(ISHII Takafumi)" userId="5f5b76e4-a4ac-42fb-b2c6-d9dc831d2ee0" providerId="ADAL" clId="{079A01A6-5401-414D-BA44-947821E90E5A}" dt="2023-04-13T10:59:13.742" v="12804" actId="1035"/>
          <ac:spMkLst>
            <pc:docMk/>
            <pc:sldMk cId="3926803085" sldId="265"/>
            <ac:spMk id="10" creationId="{DFFD69D4-120E-E38C-3870-A7E1EF3E2F60}"/>
          </ac:spMkLst>
        </pc:spChg>
        <pc:spChg chg="mod">
          <ac:chgData name="石井 貴史(ISHII Takafumi)" userId="5f5b76e4-a4ac-42fb-b2c6-d9dc831d2ee0" providerId="ADAL" clId="{079A01A6-5401-414D-BA44-947821E90E5A}" dt="2023-04-13T10:59:13.742" v="12804" actId="1035"/>
          <ac:spMkLst>
            <pc:docMk/>
            <pc:sldMk cId="3926803085" sldId="265"/>
            <ac:spMk id="13" creationId="{CBC90D0C-6A51-A53E-FF02-C7A4FDD7233E}"/>
          </ac:spMkLst>
        </pc:spChg>
        <pc:spChg chg="mod">
          <ac:chgData name="石井 貴史(ISHII Takafumi)" userId="5f5b76e4-a4ac-42fb-b2c6-d9dc831d2ee0" providerId="ADAL" clId="{079A01A6-5401-414D-BA44-947821E90E5A}" dt="2023-04-13T10:59:13.742" v="12804" actId="1035"/>
          <ac:spMkLst>
            <pc:docMk/>
            <pc:sldMk cId="3926803085" sldId="265"/>
            <ac:spMk id="14" creationId="{AFB59764-4C10-00ED-5779-08511185C71C}"/>
          </ac:spMkLst>
        </pc:spChg>
        <pc:spChg chg="mod">
          <ac:chgData name="石井 貴史(ISHII Takafumi)" userId="5f5b76e4-a4ac-42fb-b2c6-d9dc831d2ee0" providerId="ADAL" clId="{079A01A6-5401-414D-BA44-947821E90E5A}" dt="2023-04-13T10:59:13.742" v="12804" actId="1035"/>
          <ac:spMkLst>
            <pc:docMk/>
            <pc:sldMk cId="3926803085" sldId="265"/>
            <ac:spMk id="15" creationId="{061BFB55-157A-1CC3-AFC8-D7B6ED9E1E73}"/>
          </ac:spMkLst>
        </pc:spChg>
        <pc:spChg chg="mod">
          <ac:chgData name="石井 貴史(ISHII Takafumi)" userId="5f5b76e4-a4ac-42fb-b2c6-d9dc831d2ee0" providerId="ADAL" clId="{079A01A6-5401-414D-BA44-947821E90E5A}" dt="2023-04-13T10:59:13.742" v="12804" actId="1035"/>
          <ac:spMkLst>
            <pc:docMk/>
            <pc:sldMk cId="3926803085" sldId="265"/>
            <ac:spMk id="16" creationId="{83DFFBAF-3F22-72D6-B1F4-26EFFBD845F8}"/>
          </ac:spMkLst>
        </pc:spChg>
        <pc:spChg chg="mod">
          <ac:chgData name="石井 貴史(ISHII Takafumi)" userId="5f5b76e4-a4ac-42fb-b2c6-d9dc831d2ee0" providerId="ADAL" clId="{079A01A6-5401-414D-BA44-947821E90E5A}" dt="2023-04-13T10:59:13.742" v="12804" actId="1035"/>
          <ac:spMkLst>
            <pc:docMk/>
            <pc:sldMk cId="3926803085" sldId="265"/>
            <ac:spMk id="17" creationId="{91A4A39E-A183-D893-E466-A3839A55326B}"/>
          </ac:spMkLst>
        </pc:spChg>
        <pc:spChg chg="mod">
          <ac:chgData name="石井 貴史(ISHII Takafumi)" userId="5f5b76e4-a4ac-42fb-b2c6-d9dc831d2ee0" providerId="ADAL" clId="{079A01A6-5401-414D-BA44-947821E90E5A}" dt="2023-04-13T10:59:13.742" v="12804" actId="1035"/>
          <ac:spMkLst>
            <pc:docMk/>
            <pc:sldMk cId="3926803085" sldId="265"/>
            <ac:spMk id="18" creationId="{624C66F5-97AD-27D5-7182-370A3CD6B214}"/>
          </ac:spMkLst>
        </pc:spChg>
        <pc:spChg chg="mod">
          <ac:chgData name="石井 貴史(ISHII Takafumi)" userId="5f5b76e4-a4ac-42fb-b2c6-d9dc831d2ee0" providerId="ADAL" clId="{079A01A6-5401-414D-BA44-947821E90E5A}" dt="2023-04-13T10:59:13.742" v="12804" actId="1035"/>
          <ac:spMkLst>
            <pc:docMk/>
            <pc:sldMk cId="3926803085" sldId="265"/>
            <ac:spMk id="19" creationId="{938283ED-5AA2-4EE3-DD57-55B2B51E07BD}"/>
          </ac:spMkLst>
        </pc:spChg>
        <pc:spChg chg="mod">
          <ac:chgData name="石井 貴史(ISHII Takafumi)" userId="5f5b76e4-a4ac-42fb-b2c6-d9dc831d2ee0" providerId="ADAL" clId="{079A01A6-5401-414D-BA44-947821E90E5A}" dt="2023-04-13T10:59:13.742" v="12804" actId="1035"/>
          <ac:spMkLst>
            <pc:docMk/>
            <pc:sldMk cId="3926803085" sldId="265"/>
            <ac:spMk id="20" creationId="{B6173AC5-5CDF-C10F-9E1C-09491CC7B338}"/>
          </ac:spMkLst>
        </pc:spChg>
        <pc:spChg chg="mod">
          <ac:chgData name="石井 貴史(ISHII Takafumi)" userId="5f5b76e4-a4ac-42fb-b2c6-d9dc831d2ee0" providerId="ADAL" clId="{079A01A6-5401-414D-BA44-947821E90E5A}" dt="2023-04-13T10:59:13.742" v="12804" actId="1035"/>
          <ac:spMkLst>
            <pc:docMk/>
            <pc:sldMk cId="3926803085" sldId="265"/>
            <ac:spMk id="23" creationId="{072F4A53-05E9-023B-E3D8-034DAE333E19}"/>
          </ac:spMkLst>
        </pc:spChg>
        <pc:spChg chg="mod">
          <ac:chgData name="石井 貴史(ISHII Takafumi)" userId="5f5b76e4-a4ac-42fb-b2c6-d9dc831d2ee0" providerId="ADAL" clId="{079A01A6-5401-414D-BA44-947821E90E5A}" dt="2023-04-13T10:59:13.742" v="12804" actId="1035"/>
          <ac:spMkLst>
            <pc:docMk/>
            <pc:sldMk cId="3926803085" sldId="265"/>
            <ac:spMk id="24" creationId="{490FB78D-624B-BBA6-0481-88464A789AE4}"/>
          </ac:spMkLst>
        </pc:spChg>
        <pc:spChg chg="mod">
          <ac:chgData name="石井 貴史(ISHII Takafumi)" userId="5f5b76e4-a4ac-42fb-b2c6-d9dc831d2ee0" providerId="ADAL" clId="{079A01A6-5401-414D-BA44-947821E90E5A}" dt="2023-04-13T10:59:13.742" v="12804" actId="1035"/>
          <ac:spMkLst>
            <pc:docMk/>
            <pc:sldMk cId="3926803085" sldId="265"/>
            <ac:spMk id="25" creationId="{8D07A7E4-0943-9F66-F3E8-073CD3C62A42}"/>
          </ac:spMkLst>
        </pc:spChg>
        <pc:spChg chg="mod">
          <ac:chgData name="石井 貴史(ISHII Takafumi)" userId="5f5b76e4-a4ac-42fb-b2c6-d9dc831d2ee0" providerId="ADAL" clId="{079A01A6-5401-414D-BA44-947821E90E5A}" dt="2023-04-13T10:59:13.742" v="12804" actId="1035"/>
          <ac:spMkLst>
            <pc:docMk/>
            <pc:sldMk cId="3926803085" sldId="265"/>
            <ac:spMk id="26" creationId="{D3BE7B8B-8A5C-0855-D5E9-6AC972D10C82}"/>
          </ac:spMkLst>
        </pc:spChg>
        <pc:spChg chg="mod">
          <ac:chgData name="石井 貴史(ISHII Takafumi)" userId="5f5b76e4-a4ac-42fb-b2c6-d9dc831d2ee0" providerId="ADAL" clId="{079A01A6-5401-414D-BA44-947821E90E5A}" dt="2023-04-13T10:59:13.742" v="12804" actId="1035"/>
          <ac:spMkLst>
            <pc:docMk/>
            <pc:sldMk cId="3926803085" sldId="265"/>
            <ac:spMk id="27" creationId="{82EC8EC0-98D9-9884-0AF0-C891F2A65B20}"/>
          </ac:spMkLst>
        </pc:spChg>
        <pc:spChg chg="mod">
          <ac:chgData name="石井 貴史(ISHII Takafumi)" userId="5f5b76e4-a4ac-42fb-b2c6-d9dc831d2ee0" providerId="ADAL" clId="{079A01A6-5401-414D-BA44-947821E90E5A}" dt="2023-04-13T10:59:13.742" v="12804" actId="1035"/>
          <ac:spMkLst>
            <pc:docMk/>
            <pc:sldMk cId="3926803085" sldId="265"/>
            <ac:spMk id="28" creationId="{F599476B-58E6-901A-2ED4-DFC89CC3F4A7}"/>
          </ac:spMkLst>
        </pc:spChg>
        <pc:spChg chg="mod">
          <ac:chgData name="石井 貴史(ISHII Takafumi)" userId="5f5b76e4-a4ac-42fb-b2c6-d9dc831d2ee0" providerId="ADAL" clId="{079A01A6-5401-414D-BA44-947821E90E5A}" dt="2023-04-13T10:59:13.742" v="12804" actId="1035"/>
          <ac:spMkLst>
            <pc:docMk/>
            <pc:sldMk cId="3926803085" sldId="265"/>
            <ac:spMk id="29" creationId="{A71E8536-7E4D-6451-7272-639A4A97AB63}"/>
          </ac:spMkLst>
        </pc:spChg>
        <pc:spChg chg="mod">
          <ac:chgData name="石井 貴史(ISHII Takafumi)" userId="5f5b76e4-a4ac-42fb-b2c6-d9dc831d2ee0" providerId="ADAL" clId="{079A01A6-5401-414D-BA44-947821E90E5A}" dt="2023-04-13T10:59:13.742" v="12804" actId="1035"/>
          <ac:spMkLst>
            <pc:docMk/>
            <pc:sldMk cId="3926803085" sldId="265"/>
            <ac:spMk id="30" creationId="{43B9A6B1-A8B3-5544-3A19-BD109566DA81}"/>
          </ac:spMkLst>
        </pc:spChg>
        <pc:spChg chg="mod">
          <ac:chgData name="石井 貴史(ISHII Takafumi)" userId="5f5b76e4-a4ac-42fb-b2c6-d9dc831d2ee0" providerId="ADAL" clId="{079A01A6-5401-414D-BA44-947821E90E5A}" dt="2023-04-13T10:59:13.742" v="12804" actId="1035"/>
          <ac:spMkLst>
            <pc:docMk/>
            <pc:sldMk cId="3926803085" sldId="265"/>
            <ac:spMk id="31" creationId="{7F143226-1D4E-2C4C-EF2D-BE1CDA46C3B5}"/>
          </ac:spMkLst>
        </pc:spChg>
        <pc:spChg chg="mod">
          <ac:chgData name="石井 貴史(ISHII Takafumi)" userId="5f5b76e4-a4ac-42fb-b2c6-d9dc831d2ee0" providerId="ADAL" clId="{079A01A6-5401-414D-BA44-947821E90E5A}" dt="2023-04-13T10:59:13.742" v="12804" actId="1035"/>
          <ac:spMkLst>
            <pc:docMk/>
            <pc:sldMk cId="3926803085" sldId="265"/>
            <ac:spMk id="32" creationId="{31BF4431-048C-556D-7CF1-936366516862}"/>
          </ac:spMkLst>
        </pc:spChg>
        <pc:spChg chg="mod">
          <ac:chgData name="石井 貴史(ISHII Takafumi)" userId="5f5b76e4-a4ac-42fb-b2c6-d9dc831d2ee0" providerId="ADAL" clId="{079A01A6-5401-414D-BA44-947821E90E5A}" dt="2023-04-13T10:59:13.742" v="12804" actId="1035"/>
          <ac:spMkLst>
            <pc:docMk/>
            <pc:sldMk cId="3926803085" sldId="265"/>
            <ac:spMk id="33" creationId="{5D56E5F7-523B-5E3E-CF88-601918A69AE7}"/>
          </ac:spMkLst>
        </pc:spChg>
        <pc:spChg chg="mod">
          <ac:chgData name="石井 貴史(ISHII Takafumi)" userId="5f5b76e4-a4ac-42fb-b2c6-d9dc831d2ee0" providerId="ADAL" clId="{079A01A6-5401-414D-BA44-947821E90E5A}" dt="2023-04-13T10:59:13.742" v="12804" actId="1035"/>
          <ac:spMkLst>
            <pc:docMk/>
            <pc:sldMk cId="3926803085" sldId="265"/>
            <ac:spMk id="34" creationId="{46E94B50-354F-CD80-2337-753BC9A327F6}"/>
          </ac:spMkLst>
        </pc:spChg>
        <pc:spChg chg="mod">
          <ac:chgData name="石井 貴史(ISHII Takafumi)" userId="5f5b76e4-a4ac-42fb-b2c6-d9dc831d2ee0" providerId="ADAL" clId="{079A01A6-5401-414D-BA44-947821E90E5A}" dt="2023-04-13T10:59:13.742" v="12804" actId="1035"/>
          <ac:spMkLst>
            <pc:docMk/>
            <pc:sldMk cId="3926803085" sldId="265"/>
            <ac:spMk id="35" creationId="{E4C04867-0CFD-6600-9E7F-47CC3091E9B8}"/>
          </ac:spMkLst>
        </pc:spChg>
        <pc:spChg chg="mod">
          <ac:chgData name="石井 貴史(ISHII Takafumi)" userId="5f5b76e4-a4ac-42fb-b2c6-d9dc831d2ee0" providerId="ADAL" clId="{079A01A6-5401-414D-BA44-947821E90E5A}" dt="2023-04-13T10:59:13.742" v="12804" actId="1035"/>
          <ac:spMkLst>
            <pc:docMk/>
            <pc:sldMk cId="3926803085" sldId="265"/>
            <ac:spMk id="36" creationId="{DD5208A4-FA55-9C51-C5A3-82463E041D6D}"/>
          </ac:spMkLst>
        </pc:spChg>
        <pc:spChg chg="mod">
          <ac:chgData name="石井 貴史(ISHII Takafumi)" userId="5f5b76e4-a4ac-42fb-b2c6-d9dc831d2ee0" providerId="ADAL" clId="{079A01A6-5401-414D-BA44-947821E90E5A}" dt="2023-04-13T10:59:13.742" v="12804" actId="1035"/>
          <ac:spMkLst>
            <pc:docMk/>
            <pc:sldMk cId="3926803085" sldId="265"/>
            <ac:spMk id="37" creationId="{547EA75D-996E-CAA4-6193-2FAB4ED3B1C7}"/>
          </ac:spMkLst>
        </pc:spChg>
        <pc:spChg chg="mod">
          <ac:chgData name="石井 貴史(ISHII Takafumi)" userId="5f5b76e4-a4ac-42fb-b2c6-d9dc831d2ee0" providerId="ADAL" clId="{079A01A6-5401-414D-BA44-947821E90E5A}" dt="2023-04-13T10:59:13.742" v="12804" actId="1035"/>
          <ac:spMkLst>
            <pc:docMk/>
            <pc:sldMk cId="3926803085" sldId="265"/>
            <ac:spMk id="38" creationId="{28B7071A-4970-111A-DCE5-FD47A298D038}"/>
          </ac:spMkLst>
        </pc:spChg>
        <pc:spChg chg="mod">
          <ac:chgData name="石井 貴史(ISHII Takafumi)" userId="5f5b76e4-a4ac-42fb-b2c6-d9dc831d2ee0" providerId="ADAL" clId="{079A01A6-5401-414D-BA44-947821E90E5A}" dt="2023-04-13T10:59:13.742" v="12804" actId="1035"/>
          <ac:spMkLst>
            <pc:docMk/>
            <pc:sldMk cId="3926803085" sldId="265"/>
            <ac:spMk id="39" creationId="{C10F1831-1D4E-409E-7BC1-BACCA783F056}"/>
          </ac:spMkLst>
        </pc:spChg>
        <pc:spChg chg="mod">
          <ac:chgData name="石井 貴史(ISHII Takafumi)" userId="5f5b76e4-a4ac-42fb-b2c6-d9dc831d2ee0" providerId="ADAL" clId="{079A01A6-5401-414D-BA44-947821E90E5A}" dt="2023-04-13T10:59:13.742" v="12804" actId="1035"/>
          <ac:spMkLst>
            <pc:docMk/>
            <pc:sldMk cId="3926803085" sldId="265"/>
            <ac:spMk id="40" creationId="{AD9D81B1-C574-177C-5AC1-72C279E21CEF}"/>
          </ac:spMkLst>
        </pc:spChg>
        <pc:spChg chg="mod">
          <ac:chgData name="石井 貴史(ISHII Takafumi)" userId="5f5b76e4-a4ac-42fb-b2c6-d9dc831d2ee0" providerId="ADAL" clId="{079A01A6-5401-414D-BA44-947821E90E5A}" dt="2023-04-13T10:59:13.742" v="12804" actId="1035"/>
          <ac:spMkLst>
            <pc:docMk/>
            <pc:sldMk cId="3926803085" sldId="265"/>
            <ac:spMk id="41" creationId="{3C86F048-046F-7837-1F15-1099492D08E0}"/>
          </ac:spMkLst>
        </pc:spChg>
        <pc:spChg chg="mod">
          <ac:chgData name="石井 貴史(ISHII Takafumi)" userId="5f5b76e4-a4ac-42fb-b2c6-d9dc831d2ee0" providerId="ADAL" clId="{079A01A6-5401-414D-BA44-947821E90E5A}" dt="2023-04-13T10:59:13.742" v="12804" actId="1035"/>
          <ac:spMkLst>
            <pc:docMk/>
            <pc:sldMk cId="3926803085" sldId="265"/>
            <ac:spMk id="42" creationId="{7FE39C0F-3ECA-6812-2B13-2579E7D7F21A}"/>
          </ac:spMkLst>
        </pc:spChg>
        <pc:spChg chg="mod">
          <ac:chgData name="石井 貴史(ISHII Takafumi)" userId="5f5b76e4-a4ac-42fb-b2c6-d9dc831d2ee0" providerId="ADAL" clId="{079A01A6-5401-414D-BA44-947821E90E5A}" dt="2023-04-13T10:59:13.742" v="12804" actId="1035"/>
          <ac:spMkLst>
            <pc:docMk/>
            <pc:sldMk cId="3926803085" sldId="265"/>
            <ac:spMk id="43" creationId="{344C0ED9-DF7C-B1D4-ABCE-0DD78E16FABE}"/>
          </ac:spMkLst>
        </pc:spChg>
        <pc:spChg chg="mod">
          <ac:chgData name="石井 貴史(ISHII Takafumi)" userId="5f5b76e4-a4ac-42fb-b2c6-d9dc831d2ee0" providerId="ADAL" clId="{079A01A6-5401-414D-BA44-947821E90E5A}" dt="2023-04-13T10:59:13.742" v="12804" actId="1035"/>
          <ac:spMkLst>
            <pc:docMk/>
            <pc:sldMk cId="3926803085" sldId="265"/>
            <ac:spMk id="44" creationId="{2C499248-1462-8D37-80F8-7D820BA4A045}"/>
          </ac:spMkLst>
        </pc:spChg>
        <pc:spChg chg="mod">
          <ac:chgData name="石井 貴史(ISHII Takafumi)" userId="5f5b76e4-a4ac-42fb-b2c6-d9dc831d2ee0" providerId="ADAL" clId="{079A01A6-5401-414D-BA44-947821E90E5A}" dt="2023-04-13T10:59:13.742" v="12804" actId="1035"/>
          <ac:spMkLst>
            <pc:docMk/>
            <pc:sldMk cId="3926803085" sldId="265"/>
            <ac:spMk id="46" creationId="{59A4D376-D4AA-642A-5CF6-607AB1F0DE5F}"/>
          </ac:spMkLst>
        </pc:spChg>
        <pc:spChg chg="mod">
          <ac:chgData name="石井 貴史(ISHII Takafumi)" userId="5f5b76e4-a4ac-42fb-b2c6-d9dc831d2ee0" providerId="ADAL" clId="{079A01A6-5401-414D-BA44-947821E90E5A}" dt="2023-04-13T10:59:13.742" v="12804" actId="1035"/>
          <ac:spMkLst>
            <pc:docMk/>
            <pc:sldMk cId="3926803085" sldId="265"/>
            <ac:spMk id="47" creationId="{DFAEA16B-2F85-23AB-FFF8-9F5E45B28FD5}"/>
          </ac:spMkLst>
        </pc:spChg>
        <pc:spChg chg="add mod">
          <ac:chgData name="石井 貴史(ISHII Takafumi)" userId="5f5b76e4-a4ac-42fb-b2c6-d9dc831d2ee0" providerId="ADAL" clId="{079A01A6-5401-414D-BA44-947821E90E5A}" dt="2023-04-13T10:59:13.742" v="12804" actId="1035"/>
          <ac:spMkLst>
            <pc:docMk/>
            <pc:sldMk cId="3926803085" sldId="265"/>
            <ac:spMk id="48" creationId="{627E53BB-C22A-54EA-D251-5B029ECCA7AA}"/>
          </ac:spMkLst>
        </pc:spChg>
        <pc:spChg chg="add mod">
          <ac:chgData name="石井 貴史(ISHII Takafumi)" userId="5f5b76e4-a4ac-42fb-b2c6-d9dc831d2ee0" providerId="ADAL" clId="{079A01A6-5401-414D-BA44-947821E90E5A}" dt="2023-04-13T10:59:20.958" v="12813" actId="1035"/>
          <ac:spMkLst>
            <pc:docMk/>
            <pc:sldMk cId="3926803085" sldId="265"/>
            <ac:spMk id="49" creationId="{CE1787EF-43EC-F101-B149-5787516D1DCF}"/>
          </ac:spMkLst>
        </pc:spChg>
        <pc:spChg chg="add del mod">
          <ac:chgData name="石井 貴史(ISHII Takafumi)" userId="5f5b76e4-a4ac-42fb-b2c6-d9dc831d2ee0" providerId="ADAL" clId="{079A01A6-5401-414D-BA44-947821E90E5A}" dt="2023-04-13T10:57:46.359" v="12761" actId="478"/>
          <ac:spMkLst>
            <pc:docMk/>
            <pc:sldMk cId="3926803085" sldId="265"/>
            <ac:spMk id="50" creationId="{FD4799B7-36AB-51D4-0D8A-B91A129871C2}"/>
          </ac:spMkLst>
        </pc:spChg>
        <pc:spChg chg="add mod">
          <ac:chgData name="石井 貴史(ISHII Takafumi)" userId="5f5b76e4-a4ac-42fb-b2c6-d9dc831d2ee0" providerId="ADAL" clId="{079A01A6-5401-414D-BA44-947821E90E5A}" dt="2023-04-13T10:59:34.482" v="12821" actId="1037"/>
          <ac:spMkLst>
            <pc:docMk/>
            <pc:sldMk cId="3926803085" sldId="265"/>
            <ac:spMk id="51" creationId="{D75253FD-9ACB-D03F-238C-CE01B53041D8}"/>
          </ac:spMkLst>
        </pc:spChg>
        <pc:spChg chg="add mod">
          <ac:chgData name="石井 貴史(ISHII Takafumi)" userId="5f5b76e4-a4ac-42fb-b2c6-d9dc831d2ee0" providerId="ADAL" clId="{079A01A6-5401-414D-BA44-947821E90E5A}" dt="2023-04-13T10:59:59.855" v="12822" actId="1076"/>
          <ac:spMkLst>
            <pc:docMk/>
            <pc:sldMk cId="3926803085" sldId="265"/>
            <ac:spMk id="52" creationId="{D960D6E0-6565-466B-7594-3F33269AC035}"/>
          </ac:spMkLst>
        </pc:spChg>
        <pc:spChg chg="add mod">
          <ac:chgData name="石井 貴史(ISHII Takafumi)" userId="5f5b76e4-a4ac-42fb-b2c6-d9dc831d2ee0" providerId="ADAL" clId="{079A01A6-5401-414D-BA44-947821E90E5A}" dt="2023-04-13T10:59:34.482" v="12821" actId="1037"/>
          <ac:spMkLst>
            <pc:docMk/>
            <pc:sldMk cId="3926803085" sldId="265"/>
            <ac:spMk id="53" creationId="{D6BE0350-0F4D-8063-CE80-4C87D37EA449}"/>
          </ac:spMkLst>
        </pc:spChg>
        <pc:spChg chg="add mod">
          <ac:chgData name="石井 貴史(ISHII Takafumi)" userId="5f5b76e4-a4ac-42fb-b2c6-d9dc831d2ee0" providerId="ADAL" clId="{079A01A6-5401-414D-BA44-947821E90E5A}" dt="2023-04-13T10:59:13.742" v="12804" actId="1035"/>
          <ac:spMkLst>
            <pc:docMk/>
            <pc:sldMk cId="3926803085" sldId="265"/>
            <ac:spMk id="54" creationId="{6F80F72B-B853-D5A2-74CC-A05860DFF3F0}"/>
          </ac:spMkLst>
        </pc:spChg>
        <pc:spChg chg="add mod">
          <ac:chgData name="石井 貴史(ISHII Takafumi)" userId="5f5b76e4-a4ac-42fb-b2c6-d9dc831d2ee0" providerId="ADAL" clId="{079A01A6-5401-414D-BA44-947821E90E5A}" dt="2023-04-13T11:00:36.339" v="12869" actId="20577"/>
          <ac:spMkLst>
            <pc:docMk/>
            <pc:sldMk cId="3926803085" sldId="265"/>
            <ac:spMk id="55" creationId="{95F81D8C-448F-93AA-18B6-4247217F4331}"/>
          </ac:spMkLst>
        </pc:spChg>
        <pc:spChg chg="add del mod">
          <ac:chgData name="石井 貴史(ISHII Takafumi)" userId="5f5b76e4-a4ac-42fb-b2c6-d9dc831d2ee0" providerId="ADAL" clId="{079A01A6-5401-414D-BA44-947821E90E5A}" dt="2023-04-13T10:56:18.283" v="12749" actId="478"/>
          <ac:spMkLst>
            <pc:docMk/>
            <pc:sldMk cId="3926803085" sldId="265"/>
            <ac:spMk id="57" creationId="{201430D1-BF11-6D2E-20DE-3D8FB3C43D4A}"/>
          </ac:spMkLst>
        </pc:spChg>
        <pc:spChg chg="add mod">
          <ac:chgData name="石井 貴史(ISHII Takafumi)" userId="5f5b76e4-a4ac-42fb-b2c6-d9dc831d2ee0" providerId="ADAL" clId="{079A01A6-5401-414D-BA44-947821E90E5A}" dt="2023-04-13T10:59:34.482" v="12821" actId="1037"/>
          <ac:spMkLst>
            <pc:docMk/>
            <pc:sldMk cId="3926803085" sldId="265"/>
            <ac:spMk id="58" creationId="{ED24C716-EC4A-1F67-3E31-704B5A51E1E7}"/>
          </ac:spMkLst>
        </pc:spChg>
        <pc:spChg chg="add mod">
          <ac:chgData name="石井 貴史(ISHII Takafumi)" userId="5f5b76e4-a4ac-42fb-b2c6-d9dc831d2ee0" providerId="ADAL" clId="{079A01A6-5401-414D-BA44-947821E90E5A}" dt="2023-04-13T11:00:20.455" v="12868" actId="6549"/>
          <ac:spMkLst>
            <pc:docMk/>
            <pc:sldMk cId="3926803085" sldId="265"/>
            <ac:spMk id="60" creationId="{F57A21BE-063F-0ED5-9A2E-F4772990F880}"/>
          </ac:spMkLst>
        </pc:spChg>
        <pc:grpChg chg="add mod">
          <ac:chgData name="石井 貴史(ISHII Takafumi)" userId="5f5b76e4-a4ac-42fb-b2c6-d9dc831d2ee0" providerId="ADAL" clId="{079A01A6-5401-414D-BA44-947821E90E5A}" dt="2023-04-13T10:59:13.742" v="12804" actId="1035"/>
          <ac:grpSpMkLst>
            <pc:docMk/>
            <pc:sldMk cId="3926803085" sldId="265"/>
            <ac:grpSpMk id="12" creationId="{B363B3BB-E06E-F632-CF0C-E075E80F99B3}"/>
          </ac:grpSpMkLst>
        </pc:grpChg>
        <pc:grpChg chg="add mod">
          <ac:chgData name="石井 貴史(ISHII Takafumi)" userId="5f5b76e4-a4ac-42fb-b2c6-d9dc831d2ee0" providerId="ADAL" clId="{079A01A6-5401-414D-BA44-947821E90E5A}" dt="2023-04-13T10:59:13.742" v="12804" actId="1035"/>
          <ac:grpSpMkLst>
            <pc:docMk/>
            <pc:sldMk cId="3926803085" sldId="265"/>
            <ac:grpSpMk id="21" creationId="{0CB43702-0F9D-84F4-A664-DBCEB7DA3536}"/>
          </ac:grpSpMkLst>
        </pc:grpChg>
        <pc:grpChg chg="mod">
          <ac:chgData name="石井 貴史(ISHII Takafumi)" userId="5f5b76e4-a4ac-42fb-b2c6-d9dc831d2ee0" providerId="ADAL" clId="{079A01A6-5401-414D-BA44-947821E90E5A}" dt="2023-04-13T10:59:13.742" v="12804" actId="1035"/>
          <ac:grpSpMkLst>
            <pc:docMk/>
            <pc:sldMk cId="3926803085" sldId="265"/>
            <ac:grpSpMk id="22" creationId="{CA9BB973-658B-A1FA-0240-1CBD89CD41BA}"/>
          </ac:grpSpMkLst>
        </pc:grpChg>
        <pc:graphicFrameChg chg="add mod">
          <ac:chgData name="石井 貴史(ISHII Takafumi)" userId="5f5b76e4-a4ac-42fb-b2c6-d9dc831d2ee0" providerId="ADAL" clId="{079A01A6-5401-414D-BA44-947821E90E5A}" dt="2023-04-13T10:59:13.742" v="12804" actId="1035"/>
          <ac:graphicFrameMkLst>
            <pc:docMk/>
            <pc:sldMk cId="3926803085" sldId="265"/>
            <ac:graphicFrameMk id="59" creationId="{540BA52C-A9C9-C4E0-4944-0079B148B889}"/>
          </ac:graphicFrameMkLst>
        </pc:graphicFrameChg>
        <pc:picChg chg="add mod">
          <ac:chgData name="石井 貴史(ISHII Takafumi)" userId="5f5b76e4-a4ac-42fb-b2c6-d9dc831d2ee0" providerId="ADAL" clId="{079A01A6-5401-414D-BA44-947821E90E5A}" dt="2023-04-13T10:59:13.742" v="12804" actId="1035"/>
          <ac:picMkLst>
            <pc:docMk/>
            <pc:sldMk cId="3926803085" sldId="265"/>
            <ac:picMk id="5" creationId="{C5F832FB-4628-5B3B-5242-42C9C3933E49}"/>
          </ac:picMkLst>
        </pc:picChg>
        <pc:picChg chg="add mod">
          <ac:chgData name="石井 貴史(ISHII Takafumi)" userId="5f5b76e4-a4ac-42fb-b2c6-d9dc831d2ee0" providerId="ADAL" clId="{079A01A6-5401-414D-BA44-947821E90E5A}" dt="2023-04-13T10:59:13.742" v="12804" actId="1035"/>
          <ac:picMkLst>
            <pc:docMk/>
            <pc:sldMk cId="3926803085" sldId="265"/>
            <ac:picMk id="11" creationId="{A5263741-5227-ADF2-B7AD-0135C3E62A4C}"/>
          </ac:picMkLst>
        </pc:picChg>
        <pc:picChg chg="add del mod">
          <ac:chgData name="石井 貴史(ISHII Takafumi)" userId="5f5b76e4-a4ac-42fb-b2c6-d9dc831d2ee0" providerId="ADAL" clId="{079A01A6-5401-414D-BA44-947821E90E5A}" dt="2023-04-13T10:56:18.283" v="12749" actId="478"/>
          <ac:picMkLst>
            <pc:docMk/>
            <pc:sldMk cId="3926803085" sldId="265"/>
            <ac:picMk id="56" creationId="{A6E8E5FA-E84E-E018-BE5F-645661F26918}"/>
          </ac:picMkLst>
        </pc:picChg>
        <pc:cxnChg chg="mod">
          <ac:chgData name="石井 貴史(ISHII Takafumi)" userId="5f5b76e4-a4ac-42fb-b2c6-d9dc831d2ee0" providerId="ADAL" clId="{079A01A6-5401-414D-BA44-947821E90E5A}" dt="2023-04-13T10:59:13.742" v="12804" actId="1035"/>
          <ac:cxnSpMkLst>
            <pc:docMk/>
            <pc:sldMk cId="3926803085" sldId="265"/>
            <ac:cxnSpMk id="45" creationId="{6E55B0D9-7819-427F-59F8-D5ECCA5AA0FB}"/>
          </ac:cxnSpMkLst>
        </pc:cxnChg>
      </pc:sldChg>
      <pc:sldChg chg="modSp mod">
        <pc:chgData name="石井 貴史(ISHII Takafumi)" userId="5f5b76e4-a4ac-42fb-b2c6-d9dc831d2ee0" providerId="ADAL" clId="{079A01A6-5401-414D-BA44-947821E90E5A}" dt="2023-04-13T10:40:33.199" v="12482" actId="20577"/>
        <pc:sldMkLst>
          <pc:docMk/>
          <pc:sldMk cId="451603434" sldId="269"/>
        </pc:sldMkLst>
        <pc:spChg chg="mod">
          <ac:chgData name="石井 貴史(ISHII Takafumi)" userId="5f5b76e4-a4ac-42fb-b2c6-d9dc831d2ee0" providerId="ADAL" clId="{079A01A6-5401-414D-BA44-947821E90E5A}" dt="2023-04-13T08:43:55.863" v="5621" actId="1076"/>
          <ac:spMkLst>
            <pc:docMk/>
            <pc:sldMk cId="451603434" sldId="269"/>
            <ac:spMk id="2" creationId="{C54566C5-E483-79D3-E538-8048CE20D96A}"/>
          </ac:spMkLst>
        </pc:spChg>
        <pc:spChg chg="mod">
          <ac:chgData name="石井 貴史(ISHII Takafumi)" userId="5f5b76e4-a4ac-42fb-b2c6-d9dc831d2ee0" providerId="ADAL" clId="{079A01A6-5401-414D-BA44-947821E90E5A}" dt="2023-04-13T08:41:26.487" v="5486" actId="1036"/>
          <ac:spMkLst>
            <pc:docMk/>
            <pc:sldMk cId="451603434" sldId="269"/>
            <ac:spMk id="4" creationId="{5A64E6FD-CEAA-016A-1AE3-F205C291C3FA}"/>
          </ac:spMkLst>
        </pc:spChg>
        <pc:spChg chg="mod">
          <ac:chgData name="石井 貴史(ISHII Takafumi)" userId="5f5b76e4-a4ac-42fb-b2c6-d9dc831d2ee0" providerId="ADAL" clId="{079A01A6-5401-414D-BA44-947821E90E5A}" dt="2023-04-13T09:23:42.907" v="7769" actId="20577"/>
          <ac:spMkLst>
            <pc:docMk/>
            <pc:sldMk cId="451603434" sldId="269"/>
            <ac:spMk id="7" creationId="{F36CFF3E-75F3-4F43-9D88-16A89F776BCE}"/>
          </ac:spMkLst>
        </pc:spChg>
        <pc:spChg chg="mod">
          <ac:chgData name="石井 貴史(ISHII Takafumi)" userId="5f5b76e4-a4ac-42fb-b2c6-d9dc831d2ee0" providerId="ADAL" clId="{079A01A6-5401-414D-BA44-947821E90E5A}" dt="2023-04-13T09:22:30.180" v="7715" actId="1036"/>
          <ac:spMkLst>
            <pc:docMk/>
            <pc:sldMk cId="451603434" sldId="269"/>
            <ac:spMk id="10" creationId="{95B737EB-65C5-4B1F-8C6B-719662C42BC3}"/>
          </ac:spMkLst>
        </pc:spChg>
        <pc:spChg chg="mod">
          <ac:chgData name="石井 貴史(ISHII Takafumi)" userId="5f5b76e4-a4ac-42fb-b2c6-d9dc831d2ee0" providerId="ADAL" clId="{079A01A6-5401-414D-BA44-947821E90E5A}" dt="2023-04-13T06:41:41.911" v="1864" actId="1076"/>
          <ac:spMkLst>
            <pc:docMk/>
            <pc:sldMk cId="451603434" sldId="269"/>
            <ac:spMk id="13" creationId="{CC55BB28-9B71-44BC-BA60-CB58B3098046}"/>
          </ac:spMkLst>
        </pc:spChg>
        <pc:spChg chg="mod">
          <ac:chgData name="石井 貴史(ISHII Takafumi)" userId="5f5b76e4-a4ac-42fb-b2c6-d9dc831d2ee0" providerId="ADAL" clId="{079A01A6-5401-414D-BA44-947821E90E5A}" dt="2023-04-13T10:40:33.199" v="12482" actId="20577"/>
          <ac:spMkLst>
            <pc:docMk/>
            <pc:sldMk cId="451603434" sldId="269"/>
            <ac:spMk id="15" creationId="{62B89343-B584-4742-AA5B-0AD76AA39BC7}"/>
          </ac:spMkLst>
        </pc:spChg>
        <pc:spChg chg="mod">
          <ac:chgData name="石井 貴史(ISHII Takafumi)" userId="5f5b76e4-a4ac-42fb-b2c6-d9dc831d2ee0" providerId="ADAL" clId="{079A01A6-5401-414D-BA44-947821E90E5A}" dt="2023-04-13T08:43:50.461" v="5620" actId="1076"/>
          <ac:spMkLst>
            <pc:docMk/>
            <pc:sldMk cId="451603434" sldId="269"/>
            <ac:spMk id="16" creationId="{7DA8EB5D-1970-4A2B-A8AE-F46F638E3DA9}"/>
          </ac:spMkLst>
        </pc:spChg>
        <pc:spChg chg="mod">
          <ac:chgData name="石井 貴史(ISHII Takafumi)" userId="5f5b76e4-a4ac-42fb-b2c6-d9dc831d2ee0" providerId="ADAL" clId="{079A01A6-5401-414D-BA44-947821E90E5A}" dt="2023-04-13T09:22:34.798" v="7716" actId="14100"/>
          <ac:spMkLst>
            <pc:docMk/>
            <pc:sldMk cId="451603434" sldId="269"/>
            <ac:spMk id="17" creationId="{6EFAEDB0-89EC-882D-8E7A-081AB73AF5E5}"/>
          </ac:spMkLst>
        </pc:spChg>
        <pc:spChg chg="mod">
          <ac:chgData name="石井 貴史(ISHII Takafumi)" userId="5f5b76e4-a4ac-42fb-b2c6-d9dc831d2ee0" providerId="ADAL" clId="{079A01A6-5401-414D-BA44-947821E90E5A}" dt="2023-04-13T09:22:30.180" v="7715" actId="1036"/>
          <ac:spMkLst>
            <pc:docMk/>
            <pc:sldMk cId="451603434" sldId="269"/>
            <ac:spMk id="20" creationId="{1A05CEF0-EE13-4694-8D4A-4F16C8ED3A6D}"/>
          </ac:spMkLst>
        </pc:spChg>
        <pc:spChg chg="mod">
          <ac:chgData name="石井 貴史(ISHII Takafumi)" userId="5f5b76e4-a4ac-42fb-b2c6-d9dc831d2ee0" providerId="ADAL" clId="{079A01A6-5401-414D-BA44-947821E90E5A}" dt="2023-04-13T09:22:30.180" v="7715" actId="1036"/>
          <ac:spMkLst>
            <pc:docMk/>
            <pc:sldMk cId="451603434" sldId="269"/>
            <ac:spMk id="21" creationId="{CF6A2509-8B4C-63DD-BE88-AD628976E5C9}"/>
          </ac:spMkLst>
        </pc:spChg>
        <pc:graphicFrameChg chg="mod modGraphic">
          <ac:chgData name="石井 貴史(ISHII Takafumi)" userId="5f5b76e4-a4ac-42fb-b2c6-d9dc831d2ee0" providerId="ADAL" clId="{079A01A6-5401-414D-BA44-947821E90E5A}" dt="2023-04-13T08:45:22.780" v="5640" actId="14100"/>
          <ac:graphicFrameMkLst>
            <pc:docMk/>
            <pc:sldMk cId="451603434" sldId="269"/>
            <ac:graphicFrameMk id="3" creationId="{8E441283-1102-B67B-5030-C7A36BBEF032}"/>
          </ac:graphicFrameMkLst>
        </pc:graphicFrameChg>
        <pc:graphicFrameChg chg="mod modGraphic">
          <ac:chgData name="石井 貴史(ISHII Takafumi)" userId="5f5b76e4-a4ac-42fb-b2c6-d9dc831d2ee0" providerId="ADAL" clId="{079A01A6-5401-414D-BA44-947821E90E5A}" dt="2023-04-13T08:44:17.427" v="5626" actId="14100"/>
          <ac:graphicFrameMkLst>
            <pc:docMk/>
            <pc:sldMk cId="451603434" sldId="269"/>
            <ac:graphicFrameMk id="9" creationId="{03579828-FD2A-F8EF-7802-30923929B3CB}"/>
          </ac:graphicFrameMkLst>
        </pc:graphicFrameChg>
        <pc:graphicFrameChg chg="mod modGraphic">
          <ac:chgData name="石井 貴史(ISHII Takafumi)" userId="5f5b76e4-a4ac-42fb-b2c6-d9dc831d2ee0" providerId="ADAL" clId="{079A01A6-5401-414D-BA44-947821E90E5A}" dt="2023-04-13T09:25:12.464" v="7800" actId="20577"/>
          <ac:graphicFrameMkLst>
            <pc:docMk/>
            <pc:sldMk cId="451603434" sldId="269"/>
            <ac:graphicFrameMk id="12" creationId="{D78A4C4C-DE09-4CC3-B817-6FC23B703984}"/>
          </ac:graphicFrameMkLst>
        </pc:graphicFrameChg>
        <pc:graphicFrameChg chg="modGraphic">
          <ac:chgData name="石井 貴史(ISHII Takafumi)" userId="5f5b76e4-a4ac-42fb-b2c6-d9dc831d2ee0" providerId="ADAL" clId="{079A01A6-5401-414D-BA44-947821E90E5A}" dt="2023-04-13T08:45:12.767" v="5638" actId="14100"/>
          <ac:graphicFrameMkLst>
            <pc:docMk/>
            <pc:sldMk cId="451603434" sldId="269"/>
            <ac:graphicFrameMk id="19" creationId="{94ACE687-82F0-46DF-97AB-2CEFC8443CAC}"/>
          </ac:graphicFrameMkLst>
        </pc:graphicFrameChg>
      </pc:sldChg>
      <pc:sldChg chg="modSp mod">
        <pc:chgData name="石井 貴史(ISHII Takafumi)" userId="5f5b76e4-a4ac-42fb-b2c6-d9dc831d2ee0" providerId="ADAL" clId="{079A01A6-5401-414D-BA44-947821E90E5A}" dt="2023-04-13T10:40:55.878" v="12491" actId="20577"/>
        <pc:sldMkLst>
          <pc:docMk/>
          <pc:sldMk cId="499376195" sldId="272"/>
        </pc:sldMkLst>
        <pc:spChg chg="mod">
          <ac:chgData name="石井 貴史(ISHII Takafumi)" userId="5f5b76e4-a4ac-42fb-b2c6-d9dc831d2ee0" providerId="ADAL" clId="{079A01A6-5401-414D-BA44-947821E90E5A}" dt="2023-04-13T09:24:01.475" v="7782" actId="20577"/>
          <ac:spMkLst>
            <pc:docMk/>
            <pc:sldMk cId="499376195" sldId="272"/>
            <ac:spMk id="7" creationId="{F36CFF3E-75F3-4F43-9D88-16A89F776BCE}"/>
          </ac:spMkLst>
        </pc:spChg>
        <pc:spChg chg="mod">
          <ac:chgData name="石井 貴史(ISHII Takafumi)" userId="5f5b76e4-a4ac-42fb-b2c6-d9dc831d2ee0" providerId="ADAL" clId="{079A01A6-5401-414D-BA44-947821E90E5A}" dt="2023-04-13T09:12:38.835" v="7146" actId="14100"/>
          <ac:spMkLst>
            <pc:docMk/>
            <pc:sldMk cId="499376195" sldId="272"/>
            <ac:spMk id="13" creationId="{22242C5A-2E93-4D40-9A6C-19A8110DC626}"/>
          </ac:spMkLst>
        </pc:spChg>
        <pc:spChg chg="mod">
          <ac:chgData name="石井 貴史(ISHII Takafumi)" userId="5f5b76e4-a4ac-42fb-b2c6-d9dc831d2ee0" providerId="ADAL" clId="{079A01A6-5401-414D-BA44-947821E90E5A}" dt="2023-04-13T10:40:55.878" v="12491" actId="20577"/>
          <ac:spMkLst>
            <pc:docMk/>
            <pc:sldMk cId="499376195" sldId="272"/>
            <ac:spMk id="14" creationId="{71ADA706-5B59-4839-B253-18E6B831CC01}"/>
          </ac:spMkLst>
        </pc:spChg>
        <pc:spChg chg="mod">
          <ac:chgData name="石井 貴史(ISHII Takafumi)" userId="5f5b76e4-a4ac-42fb-b2c6-d9dc831d2ee0" providerId="ADAL" clId="{079A01A6-5401-414D-BA44-947821E90E5A}" dt="2023-04-13T06:42:40.470" v="1871" actId="207"/>
          <ac:spMkLst>
            <pc:docMk/>
            <pc:sldMk cId="499376195" sldId="272"/>
            <ac:spMk id="20" creationId="{BCDF56B3-67AD-46FF-B1B9-5C6759B4D503}"/>
          </ac:spMkLst>
        </pc:spChg>
        <pc:spChg chg="mod">
          <ac:chgData name="石井 貴史(ISHII Takafumi)" userId="5f5b76e4-a4ac-42fb-b2c6-d9dc831d2ee0" providerId="ADAL" clId="{079A01A6-5401-414D-BA44-947821E90E5A}" dt="2023-04-13T09:08:00.517" v="6690" actId="113"/>
          <ac:spMkLst>
            <pc:docMk/>
            <pc:sldMk cId="499376195" sldId="272"/>
            <ac:spMk id="22" creationId="{C150BFC6-37DA-42F9-A868-ECFD2F0485E4}"/>
          </ac:spMkLst>
        </pc:spChg>
        <pc:spChg chg="mod">
          <ac:chgData name="石井 貴史(ISHII Takafumi)" userId="5f5b76e4-a4ac-42fb-b2c6-d9dc831d2ee0" providerId="ADAL" clId="{079A01A6-5401-414D-BA44-947821E90E5A}" dt="2023-04-13T09:08:43.745" v="6790" actId="14100"/>
          <ac:spMkLst>
            <pc:docMk/>
            <pc:sldMk cId="499376195" sldId="272"/>
            <ac:spMk id="23" creationId="{B5B1A77E-85C6-4FE1-893A-1659913370A5}"/>
          </ac:spMkLst>
        </pc:spChg>
        <pc:graphicFrameChg chg="mod modGraphic">
          <ac:chgData name="石井 貴史(ISHII Takafumi)" userId="5f5b76e4-a4ac-42fb-b2c6-d9dc831d2ee0" providerId="ADAL" clId="{079A01A6-5401-414D-BA44-947821E90E5A}" dt="2023-04-13T09:05:37.613" v="6586" actId="14100"/>
          <ac:graphicFrameMkLst>
            <pc:docMk/>
            <pc:sldMk cId="499376195" sldId="272"/>
            <ac:graphicFrameMk id="2" creationId="{918A9767-9D0C-40FC-8169-36A3DCF2A00E}"/>
          </ac:graphicFrameMkLst>
        </pc:graphicFrameChg>
        <pc:graphicFrameChg chg="mod modGraphic">
          <ac:chgData name="石井 貴史(ISHII Takafumi)" userId="5f5b76e4-a4ac-42fb-b2c6-d9dc831d2ee0" providerId="ADAL" clId="{079A01A6-5401-414D-BA44-947821E90E5A}" dt="2023-04-13T09:08:53.229" v="6792" actId="242"/>
          <ac:graphicFrameMkLst>
            <pc:docMk/>
            <pc:sldMk cId="499376195" sldId="272"/>
            <ac:graphicFrameMk id="3" creationId="{5CF1E884-9FC0-4CA5-AC5D-74468B453CAB}"/>
          </ac:graphicFrameMkLst>
        </pc:graphicFrameChg>
        <pc:graphicFrameChg chg="modGraphic">
          <ac:chgData name="石井 貴史(ISHII Takafumi)" userId="5f5b76e4-a4ac-42fb-b2c6-d9dc831d2ee0" providerId="ADAL" clId="{079A01A6-5401-414D-BA44-947821E90E5A}" dt="2023-04-13T09:05:41.838" v="6587" actId="14100"/>
          <ac:graphicFrameMkLst>
            <pc:docMk/>
            <pc:sldMk cId="499376195" sldId="272"/>
            <ac:graphicFrameMk id="19" creationId="{B83282DF-9432-4C4F-A9A2-E68C6C3E98B6}"/>
          </ac:graphicFrameMkLst>
        </pc:graphicFrameChg>
      </pc:sldChg>
      <pc:sldChg chg="addSp delSp modSp mod">
        <pc:chgData name="石井 貴史(ISHII Takafumi)" userId="5f5b76e4-a4ac-42fb-b2c6-d9dc831d2ee0" providerId="ADAL" clId="{079A01A6-5401-414D-BA44-947821E90E5A}" dt="2023-04-13T10:40:51.924" v="12488" actId="20577"/>
        <pc:sldMkLst>
          <pc:docMk/>
          <pc:sldMk cId="3772464127" sldId="295"/>
        </pc:sldMkLst>
        <pc:spChg chg="add mod">
          <ac:chgData name="石井 貴史(ISHII Takafumi)" userId="5f5b76e4-a4ac-42fb-b2c6-d9dc831d2ee0" providerId="ADAL" clId="{079A01A6-5401-414D-BA44-947821E90E5A}" dt="2023-04-13T09:20:13.343" v="7688" actId="1035"/>
          <ac:spMkLst>
            <pc:docMk/>
            <pc:sldMk cId="3772464127" sldId="295"/>
            <ac:spMk id="2" creationId="{8DDC81E4-4C9C-1ED4-478B-27E7ECB4E92D}"/>
          </ac:spMkLst>
        </pc:spChg>
        <pc:spChg chg="mod">
          <ac:chgData name="石井 貴史(ISHII Takafumi)" userId="5f5b76e4-a4ac-42fb-b2c6-d9dc831d2ee0" providerId="ADAL" clId="{079A01A6-5401-414D-BA44-947821E90E5A}" dt="2023-04-13T09:20:07.320" v="7678" actId="1035"/>
          <ac:spMkLst>
            <pc:docMk/>
            <pc:sldMk cId="3772464127" sldId="295"/>
            <ac:spMk id="5" creationId="{08C13A6E-C788-6135-CFA8-37035329E294}"/>
          </ac:spMkLst>
        </pc:spChg>
        <pc:spChg chg="mod">
          <ac:chgData name="石井 貴史(ISHII Takafumi)" userId="5f5b76e4-a4ac-42fb-b2c6-d9dc831d2ee0" providerId="ADAL" clId="{079A01A6-5401-414D-BA44-947821E90E5A}" dt="2023-04-13T09:20:07.320" v="7678" actId="1035"/>
          <ac:spMkLst>
            <pc:docMk/>
            <pc:sldMk cId="3772464127" sldId="295"/>
            <ac:spMk id="7" creationId="{57054C20-40FE-57B1-8F54-38F215A1880A}"/>
          </ac:spMkLst>
        </pc:spChg>
        <pc:spChg chg="mod">
          <ac:chgData name="石井 貴史(ISHII Takafumi)" userId="5f5b76e4-a4ac-42fb-b2c6-d9dc831d2ee0" providerId="ADAL" clId="{079A01A6-5401-414D-BA44-947821E90E5A}" dt="2023-04-13T09:01:57.803" v="6527" actId="113"/>
          <ac:spMkLst>
            <pc:docMk/>
            <pc:sldMk cId="3772464127" sldId="295"/>
            <ac:spMk id="8" creationId="{891477EB-5624-8E08-1FE1-CEF6233EC387}"/>
          </ac:spMkLst>
        </pc:spChg>
        <pc:spChg chg="mod">
          <ac:chgData name="石井 貴史(ISHII Takafumi)" userId="5f5b76e4-a4ac-42fb-b2c6-d9dc831d2ee0" providerId="ADAL" clId="{079A01A6-5401-414D-BA44-947821E90E5A}" dt="2023-04-13T09:23:53.452" v="7774" actId="20577"/>
          <ac:spMkLst>
            <pc:docMk/>
            <pc:sldMk cId="3772464127" sldId="295"/>
            <ac:spMk id="11" creationId="{FD84436D-9F6F-4156-A50D-859D203867B5}"/>
          </ac:spMkLst>
        </pc:spChg>
        <pc:spChg chg="add del mod">
          <ac:chgData name="石井 貴史(ISHII Takafumi)" userId="5f5b76e4-a4ac-42fb-b2c6-d9dc831d2ee0" providerId="ADAL" clId="{079A01A6-5401-414D-BA44-947821E90E5A}" dt="2023-04-13T08:52:13.692" v="6005" actId="478"/>
          <ac:spMkLst>
            <pc:docMk/>
            <pc:sldMk cId="3772464127" sldId="295"/>
            <ac:spMk id="12" creationId="{81CD8EB6-6391-4596-0C09-E9D06E462DB0}"/>
          </ac:spMkLst>
        </pc:spChg>
        <pc:spChg chg="add mod">
          <ac:chgData name="石井 貴史(ISHII Takafumi)" userId="5f5b76e4-a4ac-42fb-b2c6-d9dc831d2ee0" providerId="ADAL" clId="{079A01A6-5401-414D-BA44-947821E90E5A}" dt="2023-04-13T10:40:46.695" v="12485" actId="20577"/>
          <ac:spMkLst>
            <pc:docMk/>
            <pc:sldMk cId="3772464127" sldId="295"/>
            <ac:spMk id="13" creationId="{FF9A1CDD-6F1A-4CAC-5B9F-2C572F9F6D16}"/>
          </ac:spMkLst>
        </pc:spChg>
        <pc:spChg chg="add mod">
          <ac:chgData name="石井 貴史(ISHII Takafumi)" userId="5f5b76e4-a4ac-42fb-b2c6-d9dc831d2ee0" providerId="ADAL" clId="{079A01A6-5401-414D-BA44-947821E90E5A}" dt="2023-04-13T09:20:46.465" v="7700" actId="1076"/>
          <ac:spMkLst>
            <pc:docMk/>
            <pc:sldMk cId="3772464127" sldId="295"/>
            <ac:spMk id="14" creationId="{567219B0-7400-5AF7-4980-0C7127380958}"/>
          </ac:spMkLst>
        </pc:spChg>
        <pc:spChg chg="mod">
          <ac:chgData name="石井 貴史(ISHII Takafumi)" userId="5f5b76e4-a4ac-42fb-b2c6-d9dc831d2ee0" providerId="ADAL" clId="{079A01A6-5401-414D-BA44-947821E90E5A}" dt="2023-04-13T10:40:51.924" v="12488" actId="20577"/>
          <ac:spMkLst>
            <pc:docMk/>
            <pc:sldMk cId="3772464127" sldId="295"/>
            <ac:spMk id="20" creationId="{33E3647E-EFBA-473E-B45D-7E576B11A161}"/>
          </ac:spMkLst>
        </pc:spChg>
        <pc:graphicFrameChg chg="mod modGraphic">
          <ac:chgData name="石井 貴史(ISHII Takafumi)" userId="5f5b76e4-a4ac-42fb-b2c6-d9dc831d2ee0" providerId="ADAL" clId="{079A01A6-5401-414D-BA44-947821E90E5A}" dt="2023-04-13T08:46:42.333" v="5645" actId="14100"/>
          <ac:graphicFrameMkLst>
            <pc:docMk/>
            <pc:sldMk cId="3772464127" sldId="295"/>
            <ac:graphicFrameMk id="4" creationId="{A5DCF174-40C4-0D6E-58A5-08F838CB8DCF}"/>
          </ac:graphicFrameMkLst>
        </pc:graphicFrameChg>
        <pc:graphicFrameChg chg="mod modGraphic">
          <ac:chgData name="石井 貴史(ISHII Takafumi)" userId="5f5b76e4-a4ac-42fb-b2c6-d9dc831d2ee0" providerId="ADAL" clId="{079A01A6-5401-414D-BA44-947821E90E5A}" dt="2023-04-13T09:20:07.320" v="7678" actId="1035"/>
          <ac:graphicFrameMkLst>
            <pc:docMk/>
            <pc:sldMk cId="3772464127" sldId="295"/>
            <ac:graphicFrameMk id="6" creationId="{2DAD276A-E519-87D8-A32F-EC2C0583EE82}"/>
          </ac:graphicFrameMkLst>
        </pc:graphicFrameChg>
        <pc:graphicFrameChg chg="add mod modGraphic">
          <ac:chgData name="石井 貴史(ISHII Takafumi)" userId="5f5b76e4-a4ac-42fb-b2c6-d9dc831d2ee0" providerId="ADAL" clId="{079A01A6-5401-414D-BA44-947821E90E5A}" dt="2023-04-13T09:20:13.343" v="7688" actId="1035"/>
          <ac:graphicFrameMkLst>
            <pc:docMk/>
            <pc:sldMk cId="3772464127" sldId="295"/>
            <ac:graphicFrameMk id="10" creationId="{1AB565EE-325F-2656-B0A0-DDC40CC07802}"/>
          </ac:graphicFrameMkLst>
        </pc:graphicFrameChg>
      </pc:sldChg>
      <pc:sldChg chg="modSp mod">
        <pc:chgData name="石井 貴史(ISHII Takafumi)" userId="5f5b76e4-a4ac-42fb-b2c6-d9dc831d2ee0" providerId="ADAL" clId="{079A01A6-5401-414D-BA44-947821E90E5A}" dt="2023-04-13T10:41:18.171" v="12496" actId="1076"/>
        <pc:sldMkLst>
          <pc:docMk/>
          <pc:sldMk cId="3843975563" sldId="296"/>
        </pc:sldMkLst>
        <pc:spChg chg="mod">
          <ac:chgData name="石井 貴史(ISHII Takafumi)" userId="5f5b76e4-a4ac-42fb-b2c6-d9dc831d2ee0" providerId="ADAL" clId="{079A01A6-5401-414D-BA44-947821E90E5A}" dt="2023-04-13T09:24:07.915" v="7787" actId="20577"/>
          <ac:spMkLst>
            <pc:docMk/>
            <pc:sldMk cId="3843975563" sldId="296"/>
            <ac:spMk id="7" creationId="{F36CFF3E-75F3-4F43-9D88-16A89F776BCE}"/>
          </ac:spMkLst>
        </pc:spChg>
        <pc:spChg chg="mod">
          <ac:chgData name="石井 貴史(ISHII Takafumi)" userId="5f5b76e4-a4ac-42fb-b2c6-d9dc831d2ee0" providerId="ADAL" clId="{079A01A6-5401-414D-BA44-947821E90E5A}" dt="2023-04-13T09:12:54.533" v="7147" actId="207"/>
          <ac:spMkLst>
            <pc:docMk/>
            <pc:sldMk cId="3843975563" sldId="296"/>
            <ac:spMk id="8" creationId="{5E6727EE-E20C-4E7E-B422-7E20932146F3}"/>
          </ac:spMkLst>
        </pc:spChg>
        <pc:spChg chg="mod">
          <ac:chgData name="石井 貴史(ISHII Takafumi)" userId="5f5b76e4-a4ac-42fb-b2c6-d9dc831d2ee0" providerId="ADAL" clId="{079A01A6-5401-414D-BA44-947821E90E5A}" dt="2023-04-13T10:41:18.171" v="12496" actId="1076"/>
          <ac:spMkLst>
            <pc:docMk/>
            <pc:sldMk cId="3843975563" sldId="296"/>
            <ac:spMk id="14" creationId="{71ADA706-5B59-4839-B253-18E6B831CC01}"/>
          </ac:spMkLst>
        </pc:spChg>
      </pc:sldChg>
      <pc:sldChg chg="del">
        <pc:chgData name="石井 貴史(ISHII Takafumi)" userId="5f5b76e4-a4ac-42fb-b2c6-d9dc831d2ee0" providerId="ADAL" clId="{079A01A6-5401-414D-BA44-947821E90E5A}" dt="2023-04-13T06:40:52.944" v="1854" actId="2696"/>
        <pc:sldMkLst>
          <pc:docMk/>
          <pc:sldMk cId="1867728619" sldId="2146846871"/>
        </pc:sldMkLst>
      </pc:sldChg>
      <pc:sldChg chg="modSp mod">
        <pc:chgData name="石井 貴史(ISHII Takafumi)" userId="5f5b76e4-a4ac-42fb-b2c6-d9dc831d2ee0" providerId="ADAL" clId="{079A01A6-5401-414D-BA44-947821E90E5A}" dt="2023-04-13T10:43:45.874" v="12600" actId="1582"/>
        <pc:sldMkLst>
          <pc:docMk/>
          <pc:sldMk cId="373419378" sldId="2146846900"/>
        </pc:sldMkLst>
        <pc:spChg chg="mod">
          <ac:chgData name="石井 貴史(ISHII Takafumi)" userId="5f5b76e4-a4ac-42fb-b2c6-d9dc831d2ee0" providerId="ADAL" clId="{079A01A6-5401-414D-BA44-947821E90E5A}" dt="2023-04-13T10:41:55.007" v="12522" actId="20577"/>
          <ac:spMkLst>
            <pc:docMk/>
            <pc:sldMk cId="373419378" sldId="2146846900"/>
            <ac:spMk id="3" creationId="{10F28374-A7B6-0CD7-BF83-4EBD505F2618}"/>
          </ac:spMkLst>
        </pc:spChg>
        <pc:spChg chg="mod">
          <ac:chgData name="石井 貴史(ISHII Takafumi)" userId="5f5b76e4-a4ac-42fb-b2c6-d9dc831d2ee0" providerId="ADAL" clId="{079A01A6-5401-414D-BA44-947821E90E5A}" dt="2023-04-13T10:36:06.060" v="12170" actId="20577"/>
          <ac:spMkLst>
            <pc:docMk/>
            <pc:sldMk cId="373419378" sldId="2146846900"/>
            <ac:spMk id="8" creationId="{C2C64F1D-9B02-D328-90FB-45406C30804A}"/>
          </ac:spMkLst>
        </pc:spChg>
        <pc:spChg chg="mod">
          <ac:chgData name="石井 貴史(ISHII Takafumi)" userId="5f5b76e4-a4ac-42fb-b2c6-d9dc831d2ee0" providerId="ADAL" clId="{079A01A6-5401-414D-BA44-947821E90E5A}" dt="2023-04-13T10:43:45.874" v="12600" actId="1582"/>
          <ac:spMkLst>
            <pc:docMk/>
            <pc:sldMk cId="373419378" sldId="2146846900"/>
            <ac:spMk id="9" creationId="{C85339B6-5D7F-CD8C-BE9F-83C876567EF3}"/>
          </ac:spMkLst>
        </pc:spChg>
        <pc:graphicFrameChg chg="modGraphic">
          <ac:chgData name="石井 貴史(ISHII Takafumi)" userId="5f5b76e4-a4ac-42fb-b2c6-d9dc831d2ee0" providerId="ADAL" clId="{079A01A6-5401-414D-BA44-947821E90E5A}" dt="2023-04-13T10:36:40.356" v="12173" actId="20577"/>
          <ac:graphicFrameMkLst>
            <pc:docMk/>
            <pc:sldMk cId="373419378" sldId="2146846900"/>
            <ac:graphicFrameMk id="5" creationId="{CFED6A00-A3BE-44E2-F850-B9A134476E91}"/>
          </ac:graphicFrameMkLst>
        </pc:graphicFrameChg>
      </pc:sldChg>
      <pc:sldChg chg="addSp delSp modSp mod">
        <pc:chgData name="石井 貴史(ISHII Takafumi)" userId="5f5b76e4-a4ac-42fb-b2c6-d9dc831d2ee0" providerId="ADAL" clId="{079A01A6-5401-414D-BA44-947821E90E5A}" dt="2023-04-13T10:51:04.907" v="12602" actId="115"/>
        <pc:sldMkLst>
          <pc:docMk/>
          <pc:sldMk cId="907875389" sldId="2146846901"/>
        </pc:sldMkLst>
        <pc:spChg chg="mod">
          <ac:chgData name="石井 貴史(ISHII Takafumi)" userId="5f5b76e4-a4ac-42fb-b2c6-d9dc831d2ee0" providerId="ADAL" clId="{079A01A6-5401-414D-BA44-947821E90E5A}" dt="2023-04-13T10:07:39.486" v="10091" actId="1035"/>
          <ac:spMkLst>
            <pc:docMk/>
            <pc:sldMk cId="907875389" sldId="2146846901"/>
            <ac:spMk id="2" creationId="{FFB8E667-588E-EB0C-0D69-5524BC5C85C0}"/>
          </ac:spMkLst>
        </pc:spChg>
        <pc:spChg chg="mod">
          <ac:chgData name="石井 貴史(ISHII Takafumi)" userId="5f5b76e4-a4ac-42fb-b2c6-d9dc831d2ee0" providerId="ADAL" clId="{079A01A6-5401-414D-BA44-947821E90E5A}" dt="2023-04-13T10:07:39.486" v="10091" actId="1035"/>
          <ac:spMkLst>
            <pc:docMk/>
            <pc:sldMk cId="907875389" sldId="2146846901"/>
            <ac:spMk id="3" creationId="{0A3E622E-9F65-503A-5FEE-072965D3BDF3}"/>
          </ac:spMkLst>
        </pc:spChg>
        <pc:spChg chg="mod">
          <ac:chgData name="石井 貴史(ISHII Takafumi)" userId="5f5b76e4-a4ac-42fb-b2c6-d9dc831d2ee0" providerId="ADAL" clId="{079A01A6-5401-414D-BA44-947821E90E5A}" dt="2023-04-13T10:19:43.509" v="11426" actId="1035"/>
          <ac:spMkLst>
            <pc:docMk/>
            <pc:sldMk cId="907875389" sldId="2146846901"/>
            <ac:spMk id="4" creationId="{A1D20508-A0D8-F658-8C3F-014C5EB31528}"/>
          </ac:spMkLst>
        </pc:spChg>
        <pc:spChg chg="mod">
          <ac:chgData name="石井 貴史(ISHII Takafumi)" userId="5f5b76e4-a4ac-42fb-b2c6-d9dc831d2ee0" providerId="ADAL" clId="{079A01A6-5401-414D-BA44-947821E90E5A}" dt="2023-04-13T10:27:42.299" v="11838" actId="948"/>
          <ac:spMkLst>
            <pc:docMk/>
            <pc:sldMk cId="907875389" sldId="2146846901"/>
            <ac:spMk id="5" creationId="{9828CB23-E565-7CF2-0647-7ED8567ECA78}"/>
          </ac:spMkLst>
        </pc:spChg>
        <pc:spChg chg="add mod ord">
          <ac:chgData name="石井 貴史(ISHII Takafumi)" userId="5f5b76e4-a4ac-42fb-b2c6-d9dc831d2ee0" providerId="ADAL" clId="{079A01A6-5401-414D-BA44-947821E90E5A}" dt="2023-04-13T10:10:03.302" v="10436" actId="14100"/>
          <ac:spMkLst>
            <pc:docMk/>
            <pc:sldMk cId="907875389" sldId="2146846901"/>
            <ac:spMk id="7" creationId="{35775055-0C83-1C1F-0435-2DF3977A4A3B}"/>
          </ac:spMkLst>
        </pc:spChg>
        <pc:spChg chg="mod">
          <ac:chgData name="石井 貴史(ISHII Takafumi)" userId="5f5b76e4-a4ac-42fb-b2c6-d9dc831d2ee0" providerId="ADAL" clId="{079A01A6-5401-414D-BA44-947821E90E5A}" dt="2023-04-13T10:07:39.486" v="10091" actId="1035"/>
          <ac:spMkLst>
            <pc:docMk/>
            <pc:sldMk cId="907875389" sldId="2146846901"/>
            <ac:spMk id="8" creationId="{56C9568E-3151-E5D9-0FBA-79DE70783DDC}"/>
          </ac:spMkLst>
        </pc:spChg>
        <pc:spChg chg="del">
          <ac:chgData name="石井 貴史(ISHII Takafumi)" userId="5f5b76e4-a4ac-42fb-b2c6-d9dc831d2ee0" providerId="ADAL" clId="{079A01A6-5401-414D-BA44-947821E90E5A}" dt="2023-04-13T09:50:38.877" v="8783" actId="478"/>
          <ac:spMkLst>
            <pc:docMk/>
            <pc:sldMk cId="907875389" sldId="2146846901"/>
            <ac:spMk id="9" creationId="{586C01DB-B4DC-9B36-E98B-CB08313DDE0D}"/>
          </ac:spMkLst>
        </pc:spChg>
        <pc:spChg chg="mod">
          <ac:chgData name="石井 貴史(ISHII Takafumi)" userId="5f5b76e4-a4ac-42fb-b2c6-d9dc831d2ee0" providerId="ADAL" clId="{079A01A6-5401-414D-BA44-947821E90E5A}" dt="2023-04-13T10:03:56.953" v="9787" actId="1076"/>
          <ac:spMkLst>
            <pc:docMk/>
            <pc:sldMk cId="907875389" sldId="2146846901"/>
            <ac:spMk id="10" creationId="{C7989F52-5D4E-AED6-F288-96C79451A62D}"/>
          </ac:spMkLst>
        </pc:spChg>
        <pc:spChg chg="del">
          <ac:chgData name="石井 貴史(ISHII Takafumi)" userId="5f5b76e4-a4ac-42fb-b2c6-d9dc831d2ee0" providerId="ADAL" clId="{079A01A6-5401-414D-BA44-947821E90E5A}" dt="2023-04-13T09:50:38.877" v="8783" actId="478"/>
          <ac:spMkLst>
            <pc:docMk/>
            <pc:sldMk cId="907875389" sldId="2146846901"/>
            <ac:spMk id="11" creationId="{A4D965E8-2F43-9086-F929-7E74380135A5}"/>
          </ac:spMkLst>
        </pc:spChg>
        <pc:spChg chg="del">
          <ac:chgData name="石井 貴史(ISHII Takafumi)" userId="5f5b76e4-a4ac-42fb-b2c6-d9dc831d2ee0" providerId="ADAL" clId="{079A01A6-5401-414D-BA44-947821E90E5A}" dt="2023-04-13T09:50:38.877" v="8783" actId="478"/>
          <ac:spMkLst>
            <pc:docMk/>
            <pc:sldMk cId="907875389" sldId="2146846901"/>
            <ac:spMk id="12" creationId="{2550E6C5-26FA-8A4F-5AF7-B73A5B37A57F}"/>
          </ac:spMkLst>
        </pc:spChg>
        <pc:spChg chg="del">
          <ac:chgData name="石井 貴史(ISHII Takafumi)" userId="5f5b76e4-a4ac-42fb-b2c6-d9dc831d2ee0" providerId="ADAL" clId="{079A01A6-5401-414D-BA44-947821E90E5A}" dt="2023-04-13T09:50:38.877" v="8783" actId="478"/>
          <ac:spMkLst>
            <pc:docMk/>
            <pc:sldMk cId="907875389" sldId="2146846901"/>
            <ac:spMk id="13" creationId="{5738BF38-AC16-46BB-7DD3-6DDDBEBC9431}"/>
          </ac:spMkLst>
        </pc:spChg>
        <pc:spChg chg="del">
          <ac:chgData name="石井 貴史(ISHII Takafumi)" userId="5f5b76e4-a4ac-42fb-b2c6-d9dc831d2ee0" providerId="ADAL" clId="{079A01A6-5401-414D-BA44-947821E90E5A}" dt="2023-04-13T09:50:38.877" v="8783" actId="478"/>
          <ac:spMkLst>
            <pc:docMk/>
            <pc:sldMk cId="907875389" sldId="2146846901"/>
            <ac:spMk id="14" creationId="{63B40735-1297-0641-EBD5-65C587DF6374}"/>
          </ac:spMkLst>
        </pc:spChg>
        <pc:spChg chg="del">
          <ac:chgData name="石井 貴史(ISHII Takafumi)" userId="5f5b76e4-a4ac-42fb-b2c6-d9dc831d2ee0" providerId="ADAL" clId="{079A01A6-5401-414D-BA44-947821E90E5A}" dt="2023-04-13T09:50:38.877" v="8783" actId="478"/>
          <ac:spMkLst>
            <pc:docMk/>
            <pc:sldMk cId="907875389" sldId="2146846901"/>
            <ac:spMk id="15" creationId="{24958837-E567-6A1C-D038-EAD93BB9B31C}"/>
          </ac:spMkLst>
        </pc:spChg>
        <pc:spChg chg="del">
          <ac:chgData name="石井 貴史(ISHII Takafumi)" userId="5f5b76e4-a4ac-42fb-b2c6-d9dc831d2ee0" providerId="ADAL" clId="{079A01A6-5401-414D-BA44-947821E90E5A}" dt="2023-04-13T09:50:38.877" v="8783" actId="478"/>
          <ac:spMkLst>
            <pc:docMk/>
            <pc:sldMk cId="907875389" sldId="2146846901"/>
            <ac:spMk id="16" creationId="{AA81C53F-77A9-2EFF-49CD-3D5B75E70B93}"/>
          </ac:spMkLst>
        </pc:spChg>
        <pc:spChg chg="del">
          <ac:chgData name="石井 貴史(ISHII Takafumi)" userId="5f5b76e4-a4ac-42fb-b2c6-d9dc831d2ee0" providerId="ADAL" clId="{079A01A6-5401-414D-BA44-947821E90E5A}" dt="2023-04-13T09:50:38.877" v="8783" actId="478"/>
          <ac:spMkLst>
            <pc:docMk/>
            <pc:sldMk cId="907875389" sldId="2146846901"/>
            <ac:spMk id="17" creationId="{8726B0B7-148A-0F91-21A3-207BFB2B78F4}"/>
          </ac:spMkLst>
        </pc:spChg>
        <pc:spChg chg="del">
          <ac:chgData name="石井 貴史(ISHII Takafumi)" userId="5f5b76e4-a4ac-42fb-b2c6-d9dc831d2ee0" providerId="ADAL" clId="{079A01A6-5401-414D-BA44-947821E90E5A}" dt="2023-04-13T09:50:38.877" v="8783" actId="478"/>
          <ac:spMkLst>
            <pc:docMk/>
            <pc:sldMk cId="907875389" sldId="2146846901"/>
            <ac:spMk id="18" creationId="{B94EE42B-498D-73C7-9166-20D71CAE64D6}"/>
          </ac:spMkLst>
        </pc:spChg>
        <pc:spChg chg="del">
          <ac:chgData name="石井 貴史(ISHII Takafumi)" userId="5f5b76e4-a4ac-42fb-b2c6-d9dc831d2ee0" providerId="ADAL" clId="{079A01A6-5401-414D-BA44-947821E90E5A}" dt="2023-04-13T09:50:38.877" v="8783" actId="478"/>
          <ac:spMkLst>
            <pc:docMk/>
            <pc:sldMk cId="907875389" sldId="2146846901"/>
            <ac:spMk id="19" creationId="{DF0B0526-822A-752B-990E-17E9255CE030}"/>
          </ac:spMkLst>
        </pc:spChg>
        <pc:spChg chg="del">
          <ac:chgData name="石井 貴史(ISHII Takafumi)" userId="5f5b76e4-a4ac-42fb-b2c6-d9dc831d2ee0" providerId="ADAL" clId="{079A01A6-5401-414D-BA44-947821E90E5A}" dt="2023-04-13T09:50:38.877" v="8783" actId="478"/>
          <ac:spMkLst>
            <pc:docMk/>
            <pc:sldMk cId="907875389" sldId="2146846901"/>
            <ac:spMk id="20" creationId="{8A4029C8-7372-845D-A099-3D52FF12CE66}"/>
          </ac:spMkLst>
        </pc:spChg>
        <pc:spChg chg="del">
          <ac:chgData name="石井 貴史(ISHII Takafumi)" userId="5f5b76e4-a4ac-42fb-b2c6-d9dc831d2ee0" providerId="ADAL" clId="{079A01A6-5401-414D-BA44-947821E90E5A}" dt="2023-04-13T09:50:38.877" v="8783" actId="478"/>
          <ac:spMkLst>
            <pc:docMk/>
            <pc:sldMk cId="907875389" sldId="2146846901"/>
            <ac:spMk id="21" creationId="{D7B89BD2-3BB2-DC56-8EA1-C42617971D74}"/>
          </ac:spMkLst>
        </pc:spChg>
        <pc:spChg chg="del">
          <ac:chgData name="石井 貴史(ISHII Takafumi)" userId="5f5b76e4-a4ac-42fb-b2c6-d9dc831d2ee0" providerId="ADAL" clId="{079A01A6-5401-414D-BA44-947821E90E5A}" dt="2023-04-13T09:50:38.877" v="8783" actId="478"/>
          <ac:spMkLst>
            <pc:docMk/>
            <pc:sldMk cId="907875389" sldId="2146846901"/>
            <ac:spMk id="22" creationId="{1DCAAEA9-B4AC-8F84-C7DF-FEAB358004E7}"/>
          </ac:spMkLst>
        </pc:spChg>
        <pc:spChg chg="del">
          <ac:chgData name="石井 貴史(ISHII Takafumi)" userId="5f5b76e4-a4ac-42fb-b2c6-d9dc831d2ee0" providerId="ADAL" clId="{079A01A6-5401-414D-BA44-947821E90E5A}" dt="2023-04-13T09:50:38.877" v="8783" actId="478"/>
          <ac:spMkLst>
            <pc:docMk/>
            <pc:sldMk cId="907875389" sldId="2146846901"/>
            <ac:spMk id="23" creationId="{5D0894B0-3DC8-08D4-10AA-C5955AF947B4}"/>
          </ac:spMkLst>
        </pc:spChg>
        <pc:spChg chg="del">
          <ac:chgData name="石井 貴史(ISHII Takafumi)" userId="5f5b76e4-a4ac-42fb-b2c6-d9dc831d2ee0" providerId="ADAL" clId="{079A01A6-5401-414D-BA44-947821E90E5A}" dt="2023-04-13T09:50:38.877" v="8783" actId="478"/>
          <ac:spMkLst>
            <pc:docMk/>
            <pc:sldMk cId="907875389" sldId="2146846901"/>
            <ac:spMk id="24" creationId="{FEC535EF-250C-4F8B-A9FD-9D0463AF79CF}"/>
          </ac:spMkLst>
        </pc:spChg>
        <pc:spChg chg="del">
          <ac:chgData name="石井 貴史(ISHII Takafumi)" userId="5f5b76e4-a4ac-42fb-b2c6-d9dc831d2ee0" providerId="ADAL" clId="{079A01A6-5401-414D-BA44-947821E90E5A}" dt="2023-04-13T09:50:38.877" v="8783" actId="478"/>
          <ac:spMkLst>
            <pc:docMk/>
            <pc:sldMk cId="907875389" sldId="2146846901"/>
            <ac:spMk id="25" creationId="{276F396B-8344-3E2F-7FA1-8FAFBB8B9B0B}"/>
          </ac:spMkLst>
        </pc:spChg>
        <pc:spChg chg="del">
          <ac:chgData name="石井 貴史(ISHII Takafumi)" userId="5f5b76e4-a4ac-42fb-b2c6-d9dc831d2ee0" providerId="ADAL" clId="{079A01A6-5401-414D-BA44-947821E90E5A}" dt="2023-04-13T09:50:38.877" v="8783" actId="478"/>
          <ac:spMkLst>
            <pc:docMk/>
            <pc:sldMk cId="907875389" sldId="2146846901"/>
            <ac:spMk id="26" creationId="{42FA10B1-BFE8-68E6-693A-E7771E1231C5}"/>
          </ac:spMkLst>
        </pc:spChg>
        <pc:spChg chg="mod">
          <ac:chgData name="石井 貴史(ISHII Takafumi)" userId="5f5b76e4-a4ac-42fb-b2c6-d9dc831d2ee0" providerId="ADAL" clId="{079A01A6-5401-414D-BA44-947821E90E5A}" dt="2023-04-13T10:51:04.907" v="12602" actId="115"/>
          <ac:spMkLst>
            <pc:docMk/>
            <pc:sldMk cId="907875389" sldId="2146846901"/>
            <ac:spMk id="29" creationId="{B37D581B-5E66-653C-F50D-F3EE65EF49E7}"/>
          </ac:spMkLst>
        </pc:spChg>
        <pc:spChg chg="del">
          <ac:chgData name="石井 貴史(ISHII Takafumi)" userId="5f5b76e4-a4ac-42fb-b2c6-d9dc831d2ee0" providerId="ADAL" clId="{079A01A6-5401-414D-BA44-947821E90E5A}" dt="2023-04-13T09:50:38.877" v="8783" actId="478"/>
          <ac:spMkLst>
            <pc:docMk/>
            <pc:sldMk cId="907875389" sldId="2146846901"/>
            <ac:spMk id="31" creationId="{45A7ED5F-2224-8753-C42A-E14069B291EB}"/>
          </ac:spMkLst>
        </pc:spChg>
        <pc:spChg chg="mod">
          <ac:chgData name="石井 貴史(ISHII Takafumi)" userId="5f5b76e4-a4ac-42fb-b2c6-d9dc831d2ee0" providerId="ADAL" clId="{079A01A6-5401-414D-BA44-947821E90E5A}" dt="2023-04-13T10:07:39.486" v="10091" actId="1035"/>
          <ac:spMkLst>
            <pc:docMk/>
            <pc:sldMk cId="907875389" sldId="2146846901"/>
            <ac:spMk id="32" creationId="{8CC56259-CBE1-707F-D1A2-A7C589DF4906}"/>
          </ac:spMkLst>
        </pc:spChg>
        <pc:spChg chg="mod">
          <ac:chgData name="石井 貴史(ISHII Takafumi)" userId="5f5b76e4-a4ac-42fb-b2c6-d9dc831d2ee0" providerId="ADAL" clId="{079A01A6-5401-414D-BA44-947821E90E5A}" dt="2023-04-13T10:07:39.486" v="10091" actId="1035"/>
          <ac:spMkLst>
            <pc:docMk/>
            <pc:sldMk cId="907875389" sldId="2146846901"/>
            <ac:spMk id="33" creationId="{649773E4-969D-D1F0-52AF-09A65709F8E7}"/>
          </ac:spMkLst>
        </pc:spChg>
        <pc:spChg chg="del">
          <ac:chgData name="石井 貴史(ISHII Takafumi)" userId="5f5b76e4-a4ac-42fb-b2c6-d9dc831d2ee0" providerId="ADAL" clId="{079A01A6-5401-414D-BA44-947821E90E5A}" dt="2023-04-13T09:50:35.794" v="8782" actId="478"/>
          <ac:spMkLst>
            <pc:docMk/>
            <pc:sldMk cId="907875389" sldId="2146846901"/>
            <ac:spMk id="34" creationId="{501F75EE-177B-2046-A28A-88A2E71A7D1D}"/>
          </ac:spMkLst>
        </pc:spChg>
        <pc:spChg chg="del">
          <ac:chgData name="石井 貴史(ISHII Takafumi)" userId="5f5b76e4-a4ac-42fb-b2c6-d9dc831d2ee0" providerId="ADAL" clId="{079A01A6-5401-414D-BA44-947821E90E5A}" dt="2023-04-13T09:26:30.599" v="7871" actId="478"/>
          <ac:spMkLst>
            <pc:docMk/>
            <pc:sldMk cId="907875389" sldId="2146846901"/>
            <ac:spMk id="35" creationId="{E7FC16FB-9994-B5D8-9A2A-2AEB537E2131}"/>
          </ac:spMkLst>
        </pc:spChg>
        <pc:spChg chg="mod">
          <ac:chgData name="石井 貴史(ISHII Takafumi)" userId="5f5b76e4-a4ac-42fb-b2c6-d9dc831d2ee0" providerId="ADAL" clId="{079A01A6-5401-414D-BA44-947821E90E5A}" dt="2023-04-13T10:07:39.486" v="10091" actId="1035"/>
          <ac:spMkLst>
            <pc:docMk/>
            <pc:sldMk cId="907875389" sldId="2146846901"/>
            <ac:spMk id="36" creationId="{26AFA6C6-6225-D01D-6DE4-4E001C27A78B}"/>
          </ac:spMkLst>
        </pc:spChg>
        <pc:spChg chg="mod">
          <ac:chgData name="石井 貴史(ISHII Takafumi)" userId="5f5b76e4-a4ac-42fb-b2c6-d9dc831d2ee0" providerId="ADAL" clId="{079A01A6-5401-414D-BA44-947821E90E5A}" dt="2023-04-13T10:28:13.679" v="11839" actId="14100"/>
          <ac:spMkLst>
            <pc:docMk/>
            <pc:sldMk cId="907875389" sldId="2146846901"/>
            <ac:spMk id="38" creationId="{3988241B-D47A-A129-E121-17B0B00C1506}"/>
          </ac:spMkLst>
        </pc:spChg>
        <pc:spChg chg="mod">
          <ac:chgData name="石井 貴史(ISHII Takafumi)" userId="5f5b76e4-a4ac-42fb-b2c6-d9dc831d2ee0" providerId="ADAL" clId="{079A01A6-5401-414D-BA44-947821E90E5A}" dt="2023-04-13T10:07:39.486" v="10091" actId="1035"/>
          <ac:spMkLst>
            <pc:docMk/>
            <pc:sldMk cId="907875389" sldId="2146846901"/>
            <ac:spMk id="39" creationId="{635E4106-80D3-6487-1376-ECFDB3179C55}"/>
          </ac:spMkLst>
        </pc:spChg>
        <pc:spChg chg="mod">
          <ac:chgData name="石井 貴史(ISHII Takafumi)" userId="5f5b76e4-a4ac-42fb-b2c6-d9dc831d2ee0" providerId="ADAL" clId="{079A01A6-5401-414D-BA44-947821E90E5A}" dt="2023-04-13T10:07:39.486" v="10091" actId="1035"/>
          <ac:spMkLst>
            <pc:docMk/>
            <pc:sldMk cId="907875389" sldId="2146846901"/>
            <ac:spMk id="41" creationId="{9EB23FA3-0368-6044-D6AF-C6D68484009D}"/>
          </ac:spMkLst>
        </pc:spChg>
        <pc:spChg chg="add del mod">
          <ac:chgData name="石井 貴史(ISHII Takafumi)" userId="5f5b76e4-a4ac-42fb-b2c6-d9dc831d2ee0" providerId="ADAL" clId="{079A01A6-5401-414D-BA44-947821E90E5A}" dt="2023-04-13T10:13:47.714" v="11103" actId="478"/>
          <ac:spMkLst>
            <pc:docMk/>
            <pc:sldMk cId="907875389" sldId="2146846901"/>
            <ac:spMk id="42" creationId="{76E383A8-62A1-7FE3-458B-1F5EF2914836}"/>
          </ac:spMkLst>
        </pc:spChg>
        <pc:spChg chg="mod">
          <ac:chgData name="石井 貴史(ISHII Takafumi)" userId="5f5b76e4-a4ac-42fb-b2c6-d9dc831d2ee0" providerId="ADAL" clId="{079A01A6-5401-414D-BA44-947821E90E5A}" dt="2023-04-13T10:07:39.486" v="10091" actId="1035"/>
          <ac:spMkLst>
            <pc:docMk/>
            <pc:sldMk cId="907875389" sldId="2146846901"/>
            <ac:spMk id="43" creationId="{D85FA300-853B-21A1-2AF8-A4D934FEC574}"/>
          </ac:spMkLst>
        </pc:spChg>
        <pc:spChg chg="mod">
          <ac:chgData name="石井 貴史(ISHII Takafumi)" userId="5f5b76e4-a4ac-42fb-b2c6-d9dc831d2ee0" providerId="ADAL" clId="{079A01A6-5401-414D-BA44-947821E90E5A}" dt="2023-04-13T10:07:39.486" v="10091" actId="1035"/>
          <ac:spMkLst>
            <pc:docMk/>
            <pc:sldMk cId="907875389" sldId="2146846901"/>
            <ac:spMk id="44" creationId="{2FBB4F01-9B68-A920-FE04-8E9771264E07}"/>
          </ac:spMkLst>
        </pc:spChg>
        <pc:spChg chg="mod">
          <ac:chgData name="石井 貴史(ISHII Takafumi)" userId="5f5b76e4-a4ac-42fb-b2c6-d9dc831d2ee0" providerId="ADAL" clId="{079A01A6-5401-414D-BA44-947821E90E5A}" dt="2023-04-13T10:41:28.489" v="12504" actId="20577"/>
          <ac:spMkLst>
            <pc:docMk/>
            <pc:sldMk cId="907875389" sldId="2146846901"/>
            <ac:spMk id="45" creationId="{5DEDC9C7-F1DF-886E-126B-2D33F6FAF513}"/>
          </ac:spMkLst>
        </pc:spChg>
        <pc:spChg chg="add del">
          <ac:chgData name="石井 貴史(ISHII Takafumi)" userId="5f5b76e4-a4ac-42fb-b2c6-d9dc831d2ee0" providerId="ADAL" clId="{079A01A6-5401-414D-BA44-947821E90E5A}" dt="2023-04-13T10:13:42.555" v="11090" actId="11529"/>
          <ac:spMkLst>
            <pc:docMk/>
            <pc:sldMk cId="907875389" sldId="2146846901"/>
            <ac:spMk id="46" creationId="{5F27CC43-2AC4-9704-3F45-2D71AE31E524}"/>
          </ac:spMkLst>
        </pc:spChg>
        <pc:spChg chg="add mod">
          <ac:chgData name="石井 貴史(ISHII Takafumi)" userId="5f5b76e4-a4ac-42fb-b2c6-d9dc831d2ee0" providerId="ADAL" clId="{079A01A6-5401-414D-BA44-947821E90E5A}" dt="2023-04-13T10:15:31.718" v="11177" actId="14100"/>
          <ac:spMkLst>
            <pc:docMk/>
            <pc:sldMk cId="907875389" sldId="2146846901"/>
            <ac:spMk id="47" creationId="{EC6E087F-68DF-574D-85BE-EF043A26984A}"/>
          </ac:spMkLst>
        </pc:spChg>
        <pc:spChg chg="mod">
          <ac:chgData name="石井 貴史(ISHII Takafumi)" userId="5f5b76e4-a4ac-42fb-b2c6-d9dc831d2ee0" providerId="ADAL" clId="{079A01A6-5401-414D-BA44-947821E90E5A}" dt="2023-04-13T10:07:39.486" v="10091" actId="1035"/>
          <ac:spMkLst>
            <pc:docMk/>
            <pc:sldMk cId="907875389" sldId="2146846901"/>
            <ac:spMk id="53" creationId="{EFD0D88C-B058-A39F-1609-809BF40BFCC4}"/>
          </ac:spMkLst>
        </pc:spChg>
        <pc:spChg chg="mod">
          <ac:chgData name="石井 貴史(ISHII Takafumi)" userId="5f5b76e4-a4ac-42fb-b2c6-d9dc831d2ee0" providerId="ADAL" clId="{079A01A6-5401-414D-BA44-947821E90E5A}" dt="2023-04-13T10:07:39.486" v="10091" actId="1035"/>
          <ac:spMkLst>
            <pc:docMk/>
            <pc:sldMk cId="907875389" sldId="2146846901"/>
            <ac:spMk id="60" creationId="{CD95169F-92FE-8A68-69F5-DDC0F6D09180}"/>
          </ac:spMkLst>
        </pc:spChg>
        <pc:spChg chg="mod">
          <ac:chgData name="石井 貴史(ISHII Takafumi)" userId="5f5b76e4-a4ac-42fb-b2c6-d9dc831d2ee0" providerId="ADAL" clId="{079A01A6-5401-414D-BA44-947821E90E5A}" dt="2023-04-13T10:07:39.486" v="10091" actId="1035"/>
          <ac:spMkLst>
            <pc:docMk/>
            <pc:sldMk cId="907875389" sldId="2146846901"/>
            <ac:spMk id="66" creationId="{4EC3348F-214A-FEFB-7904-CE1352E991E0}"/>
          </ac:spMkLst>
        </pc:spChg>
        <pc:spChg chg="mod">
          <ac:chgData name="石井 貴史(ISHII Takafumi)" userId="5f5b76e4-a4ac-42fb-b2c6-d9dc831d2ee0" providerId="ADAL" clId="{079A01A6-5401-414D-BA44-947821E90E5A}" dt="2023-04-13T10:07:39.486" v="10091" actId="1035"/>
          <ac:spMkLst>
            <pc:docMk/>
            <pc:sldMk cId="907875389" sldId="2146846901"/>
            <ac:spMk id="81" creationId="{7CCAD52D-4130-EFAA-BF01-8A28976F99B6}"/>
          </ac:spMkLst>
        </pc:spChg>
        <pc:spChg chg="mod">
          <ac:chgData name="石井 貴史(ISHII Takafumi)" userId="5f5b76e4-a4ac-42fb-b2c6-d9dc831d2ee0" providerId="ADAL" clId="{079A01A6-5401-414D-BA44-947821E90E5A}" dt="2023-04-13T10:07:39.486" v="10091" actId="1035"/>
          <ac:spMkLst>
            <pc:docMk/>
            <pc:sldMk cId="907875389" sldId="2146846901"/>
            <ac:spMk id="83" creationId="{20E9BE06-0568-E0EC-F6F7-DEED3CE81898}"/>
          </ac:spMkLst>
        </pc:spChg>
        <pc:spChg chg="del">
          <ac:chgData name="石井 貴史(ISHII Takafumi)" userId="5f5b76e4-a4ac-42fb-b2c6-d9dc831d2ee0" providerId="ADAL" clId="{079A01A6-5401-414D-BA44-947821E90E5A}" dt="2023-04-13T09:55:20.879" v="8979" actId="478"/>
          <ac:spMkLst>
            <pc:docMk/>
            <pc:sldMk cId="907875389" sldId="2146846901"/>
            <ac:spMk id="84" creationId="{84721D1E-98EB-73DF-4415-47AD1103BF61}"/>
          </ac:spMkLst>
        </pc:spChg>
        <pc:picChg chg="mod">
          <ac:chgData name="石井 貴史(ISHII Takafumi)" userId="5f5b76e4-a4ac-42fb-b2c6-d9dc831d2ee0" providerId="ADAL" clId="{079A01A6-5401-414D-BA44-947821E90E5A}" dt="2023-04-13T10:13:45.208" v="11102" actId="1038"/>
          <ac:picMkLst>
            <pc:docMk/>
            <pc:sldMk cId="907875389" sldId="2146846901"/>
            <ac:picMk id="6" creationId="{56BFB64C-6EEC-310E-FF01-5CAABE1D0C09}"/>
          </ac:picMkLst>
        </pc:picChg>
        <pc:picChg chg="mod">
          <ac:chgData name="石井 貴史(ISHII Takafumi)" userId="5f5b76e4-a4ac-42fb-b2c6-d9dc831d2ee0" providerId="ADAL" clId="{079A01A6-5401-414D-BA44-947821E90E5A}" dt="2023-04-13T10:13:45.208" v="11102" actId="1038"/>
          <ac:picMkLst>
            <pc:docMk/>
            <pc:sldMk cId="907875389" sldId="2146846901"/>
            <ac:picMk id="27" creationId="{83BD275E-6FB0-AFE0-3FFC-75FA21CB65C7}"/>
          </ac:picMkLst>
        </pc:picChg>
        <pc:picChg chg="mod">
          <ac:chgData name="石井 貴史(ISHII Takafumi)" userId="5f5b76e4-a4ac-42fb-b2c6-d9dc831d2ee0" providerId="ADAL" clId="{079A01A6-5401-414D-BA44-947821E90E5A}" dt="2023-04-13T10:13:45.208" v="11102" actId="1038"/>
          <ac:picMkLst>
            <pc:docMk/>
            <pc:sldMk cId="907875389" sldId="2146846901"/>
            <ac:picMk id="28" creationId="{0FF544DD-EF99-2A6C-11EB-705357506688}"/>
          </ac:picMkLst>
        </pc:picChg>
        <pc:picChg chg="mod">
          <ac:chgData name="石井 貴史(ISHII Takafumi)" userId="5f5b76e4-a4ac-42fb-b2c6-d9dc831d2ee0" providerId="ADAL" clId="{079A01A6-5401-414D-BA44-947821E90E5A}" dt="2023-04-13T10:13:45.208" v="11102" actId="1038"/>
          <ac:picMkLst>
            <pc:docMk/>
            <pc:sldMk cId="907875389" sldId="2146846901"/>
            <ac:picMk id="30" creationId="{DCAB6BA6-ACFC-8A64-BFE9-4D9CC7AA3812}"/>
          </ac:picMkLst>
        </pc:picChg>
        <pc:picChg chg="mod">
          <ac:chgData name="石井 貴史(ISHII Takafumi)" userId="5f5b76e4-a4ac-42fb-b2c6-d9dc831d2ee0" providerId="ADAL" clId="{079A01A6-5401-414D-BA44-947821E90E5A}" dt="2023-04-13T10:13:45.208" v="11102" actId="1038"/>
          <ac:picMkLst>
            <pc:docMk/>
            <pc:sldMk cId="907875389" sldId="2146846901"/>
            <ac:picMk id="37" creationId="{F95E2AFF-74FE-AF9A-FE9A-E0CFDB753D20}"/>
          </ac:picMkLst>
        </pc:picChg>
        <pc:picChg chg="mod">
          <ac:chgData name="石井 貴史(ISHII Takafumi)" userId="5f5b76e4-a4ac-42fb-b2c6-d9dc831d2ee0" providerId="ADAL" clId="{079A01A6-5401-414D-BA44-947821E90E5A}" dt="2023-04-13T10:07:39.486" v="10091" actId="1035"/>
          <ac:picMkLst>
            <pc:docMk/>
            <pc:sldMk cId="907875389" sldId="2146846901"/>
            <ac:picMk id="61" creationId="{D3F73570-C8F2-0D3E-2A39-021B3263E140}"/>
          </ac:picMkLst>
        </pc:picChg>
        <pc:picChg chg="mod">
          <ac:chgData name="石井 貴史(ISHII Takafumi)" userId="5f5b76e4-a4ac-42fb-b2c6-d9dc831d2ee0" providerId="ADAL" clId="{079A01A6-5401-414D-BA44-947821E90E5A}" dt="2023-04-13T10:07:39.486" v="10091" actId="1035"/>
          <ac:picMkLst>
            <pc:docMk/>
            <pc:sldMk cId="907875389" sldId="2146846901"/>
            <ac:picMk id="62" creationId="{60D3D356-97FE-FFB9-527F-24DA297147E0}"/>
          </ac:picMkLst>
        </pc:picChg>
        <pc:picChg chg="mod">
          <ac:chgData name="石井 貴史(ISHII Takafumi)" userId="5f5b76e4-a4ac-42fb-b2c6-d9dc831d2ee0" providerId="ADAL" clId="{079A01A6-5401-414D-BA44-947821E90E5A}" dt="2023-04-13T10:07:39.486" v="10091" actId="1035"/>
          <ac:picMkLst>
            <pc:docMk/>
            <pc:sldMk cId="907875389" sldId="2146846901"/>
            <ac:picMk id="63" creationId="{D0FFBEAD-127B-6757-E5E2-31C1D0C15A33}"/>
          </ac:picMkLst>
        </pc:picChg>
        <pc:picChg chg="mod">
          <ac:chgData name="石井 貴史(ISHII Takafumi)" userId="5f5b76e4-a4ac-42fb-b2c6-d9dc831d2ee0" providerId="ADAL" clId="{079A01A6-5401-414D-BA44-947821E90E5A}" dt="2023-04-13T10:07:39.486" v="10091" actId="1035"/>
          <ac:picMkLst>
            <pc:docMk/>
            <pc:sldMk cId="907875389" sldId="2146846901"/>
            <ac:picMk id="64" creationId="{DBB1E1AE-8EE0-FECF-4227-E7116D5BB769}"/>
          </ac:picMkLst>
        </pc:picChg>
        <pc:picChg chg="mod">
          <ac:chgData name="石井 貴史(ISHII Takafumi)" userId="5f5b76e4-a4ac-42fb-b2c6-d9dc831d2ee0" providerId="ADAL" clId="{079A01A6-5401-414D-BA44-947821E90E5A}" dt="2023-04-13T10:07:39.486" v="10091" actId="1035"/>
          <ac:picMkLst>
            <pc:docMk/>
            <pc:sldMk cId="907875389" sldId="2146846901"/>
            <ac:picMk id="65" creationId="{FAEAF63D-5613-E5E4-20E7-3232070F0B62}"/>
          </ac:picMkLst>
        </pc:picChg>
        <pc:picChg chg="mod">
          <ac:chgData name="石井 貴史(ISHII Takafumi)" userId="5f5b76e4-a4ac-42fb-b2c6-d9dc831d2ee0" providerId="ADAL" clId="{079A01A6-5401-414D-BA44-947821E90E5A}" dt="2023-04-13T10:07:39.486" v="10091" actId="1035"/>
          <ac:picMkLst>
            <pc:docMk/>
            <pc:sldMk cId="907875389" sldId="2146846901"/>
            <ac:picMk id="68" creationId="{D0E4E84B-AA20-3E07-75B3-E6D471FFF1B2}"/>
          </ac:picMkLst>
        </pc:picChg>
        <pc:picChg chg="mod">
          <ac:chgData name="石井 貴史(ISHII Takafumi)" userId="5f5b76e4-a4ac-42fb-b2c6-d9dc831d2ee0" providerId="ADAL" clId="{079A01A6-5401-414D-BA44-947821E90E5A}" dt="2023-04-13T10:07:39.486" v="10091" actId="1035"/>
          <ac:picMkLst>
            <pc:docMk/>
            <pc:sldMk cId="907875389" sldId="2146846901"/>
            <ac:picMk id="69" creationId="{039CA24D-B747-2D13-4209-FC0469FD3544}"/>
          </ac:picMkLst>
        </pc:picChg>
        <pc:cxnChg chg="mod">
          <ac:chgData name="石井 貴史(ISHII Takafumi)" userId="5f5b76e4-a4ac-42fb-b2c6-d9dc831d2ee0" providerId="ADAL" clId="{079A01A6-5401-414D-BA44-947821E90E5A}" dt="2023-04-13T10:19:43.509" v="11426" actId="1035"/>
          <ac:cxnSpMkLst>
            <pc:docMk/>
            <pc:sldMk cId="907875389" sldId="2146846901"/>
            <ac:cxnSpMk id="40" creationId="{F99107FC-7F0A-4265-4F50-05C4C87D7AEB}"/>
          </ac:cxnSpMkLst>
        </pc:cxnChg>
        <pc:cxnChg chg="mod">
          <ac:chgData name="石井 貴史(ISHII Takafumi)" userId="5f5b76e4-a4ac-42fb-b2c6-d9dc831d2ee0" providerId="ADAL" clId="{079A01A6-5401-414D-BA44-947821E90E5A}" dt="2023-04-13T10:07:39.486" v="10091" actId="1035"/>
          <ac:cxnSpMkLst>
            <pc:docMk/>
            <pc:sldMk cId="907875389" sldId="2146846901"/>
            <ac:cxnSpMk id="48" creationId="{E4D4AA16-3EA7-5B9C-5BDE-8C98A1E3E9E1}"/>
          </ac:cxnSpMkLst>
        </pc:cxnChg>
        <pc:cxnChg chg="mod">
          <ac:chgData name="石井 貴史(ISHII Takafumi)" userId="5f5b76e4-a4ac-42fb-b2c6-d9dc831d2ee0" providerId="ADAL" clId="{079A01A6-5401-414D-BA44-947821E90E5A}" dt="2023-04-13T10:07:39.486" v="10091" actId="1035"/>
          <ac:cxnSpMkLst>
            <pc:docMk/>
            <pc:sldMk cId="907875389" sldId="2146846901"/>
            <ac:cxnSpMk id="51" creationId="{02701954-2BBB-6CE8-48ED-E9949DED84ED}"/>
          </ac:cxnSpMkLst>
        </pc:cxnChg>
        <pc:cxnChg chg="mod">
          <ac:chgData name="石井 貴史(ISHII Takafumi)" userId="5f5b76e4-a4ac-42fb-b2c6-d9dc831d2ee0" providerId="ADAL" clId="{079A01A6-5401-414D-BA44-947821E90E5A}" dt="2023-04-13T10:07:39.486" v="10091" actId="1035"/>
          <ac:cxnSpMkLst>
            <pc:docMk/>
            <pc:sldMk cId="907875389" sldId="2146846901"/>
            <ac:cxnSpMk id="74" creationId="{764A1BA9-E326-7ADB-9EA1-F169C826D998}"/>
          </ac:cxnSpMkLst>
        </pc:cxnChg>
        <pc:cxnChg chg="mod">
          <ac:chgData name="石井 貴史(ISHII Takafumi)" userId="5f5b76e4-a4ac-42fb-b2c6-d9dc831d2ee0" providerId="ADAL" clId="{079A01A6-5401-414D-BA44-947821E90E5A}" dt="2023-04-13T10:07:39.486" v="10091" actId="1035"/>
          <ac:cxnSpMkLst>
            <pc:docMk/>
            <pc:sldMk cId="907875389" sldId="2146846901"/>
            <ac:cxnSpMk id="76" creationId="{AF1EEEFE-7D6E-F6F1-80FE-363527252595}"/>
          </ac:cxnSpMkLst>
        </pc:cxnChg>
        <pc:cxnChg chg="mod">
          <ac:chgData name="石井 貴史(ISHII Takafumi)" userId="5f5b76e4-a4ac-42fb-b2c6-d9dc831d2ee0" providerId="ADAL" clId="{079A01A6-5401-414D-BA44-947821E90E5A}" dt="2023-04-13T10:07:39.486" v="10091" actId="1035"/>
          <ac:cxnSpMkLst>
            <pc:docMk/>
            <pc:sldMk cId="907875389" sldId="2146846901"/>
            <ac:cxnSpMk id="78" creationId="{33BE426E-3F4E-E367-2C43-0CD9E5589EA6}"/>
          </ac:cxnSpMkLst>
        </pc:cxnChg>
      </pc:sldChg>
      <pc:sldChg chg="del">
        <pc:chgData name="石井 貴史(ISHII Takafumi)" userId="5f5b76e4-a4ac-42fb-b2c6-d9dc831d2ee0" providerId="ADAL" clId="{079A01A6-5401-414D-BA44-947821E90E5A}" dt="2023-04-13T09:23:16.131" v="7717" actId="2696"/>
        <pc:sldMkLst>
          <pc:docMk/>
          <pc:sldMk cId="419175445" sldId="2146846902"/>
        </pc:sldMkLst>
      </pc:sldChg>
      <pc:sldChg chg="addSp modSp mod">
        <pc:chgData name="石井 貴史(ISHII Takafumi)" userId="5f5b76e4-a4ac-42fb-b2c6-d9dc831d2ee0" providerId="ADAL" clId="{079A01A6-5401-414D-BA44-947821E90E5A}" dt="2023-04-13T10:41:24.481" v="12500" actId="20577"/>
        <pc:sldMkLst>
          <pc:docMk/>
          <pc:sldMk cId="4232189081" sldId="2146846903"/>
        </pc:sldMkLst>
        <pc:spChg chg="mod">
          <ac:chgData name="石井 貴史(ISHII Takafumi)" userId="5f5b76e4-a4ac-42fb-b2c6-d9dc831d2ee0" providerId="ADAL" clId="{079A01A6-5401-414D-BA44-947821E90E5A}" dt="2023-04-13T09:18:10.435" v="7436" actId="1035"/>
          <ac:spMkLst>
            <pc:docMk/>
            <pc:sldMk cId="4232189081" sldId="2146846903"/>
            <ac:spMk id="2" creationId="{B74EA118-D5E9-D6BE-0AA6-DC2F60ED4266}"/>
          </ac:spMkLst>
        </pc:spChg>
        <pc:spChg chg="add mod">
          <ac:chgData name="石井 貴史(ISHII Takafumi)" userId="5f5b76e4-a4ac-42fb-b2c6-d9dc831d2ee0" providerId="ADAL" clId="{079A01A6-5401-414D-BA44-947821E90E5A}" dt="2023-04-13T10:19:56.383" v="11429" actId="122"/>
          <ac:spMkLst>
            <pc:docMk/>
            <pc:sldMk cId="4232189081" sldId="2146846903"/>
            <ac:spMk id="3" creationId="{80C4F62B-ABAD-1092-5F23-E39457633BD2}"/>
          </ac:spMkLst>
        </pc:spChg>
        <pc:spChg chg="mod">
          <ac:chgData name="石井 貴史(ISHII Takafumi)" userId="5f5b76e4-a4ac-42fb-b2c6-d9dc831d2ee0" providerId="ADAL" clId="{079A01A6-5401-414D-BA44-947821E90E5A}" dt="2023-04-13T09:24:15.011" v="7792" actId="20577"/>
          <ac:spMkLst>
            <pc:docMk/>
            <pc:sldMk cId="4232189081" sldId="2146846903"/>
            <ac:spMk id="7" creationId="{F36CFF3E-75F3-4F43-9D88-16A89F776BCE}"/>
          </ac:spMkLst>
        </pc:spChg>
        <pc:spChg chg="mod">
          <ac:chgData name="石井 貴史(ISHII Takafumi)" userId="5f5b76e4-a4ac-42fb-b2c6-d9dc831d2ee0" providerId="ADAL" clId="{079A01A6-5401-414D-BA44-947821E90E5A}" dt="2023-04-13T09:18:04.022" v="7417" actId="1035"/>
          <ac:spMkLst>
            <pc:docMk/>
            <pc:sldMk cId="4232189081" sldId="2146846903"/>
            <ac:spMk id="9" creationId="{EF610678-84E8-1DA5-D0B9-F88F9D06A9D6}"/>
          </ac:spMkLst>
        </pc:spChg>
        <pc:spChg chg="mod">
          <ac:chgData name="石井 貴史(ISHII Takafumi)" userId="5f5b76e4-a4ac-42fb-b2c6-d9dc831d2ee0" providerId="ADAL" clId="{079A01A6-5401-414D-BA44-947821E90E5A}" dt="2023-04-13T09:15:17.078" v="7173" actId="1076"/>
          <ac:spMkLst>
            <pc:docMk/>
            <pc:sldMk cId="4232189081" sldId="2146846903"/>
            <ac:spMk id="13" creationId="{DD852654-4FF1-D854-9445-3B832921D2B2}"/>
          </ac:spMkLst>
        </pc:spChg>
        <pc:spChg chg="mod">
          <ac:chgData name="石井 貴史(ISHII Takafumi)" userId="5f5b76e4-a4ac-42fb-b2c6-d9dc831d2ee0" providerId="ADAL" clId="{079A01A6-5401-414D-BA44-947821E90E5A}" dt="2023-04-13T10:41:24.481" v="12500" actId="20577"/>
          <ac:spMkLst>
            <pc:docMk/>
            <pc:sldMk cId="4232189081" sldId="2146846903"/>
            <ac:spMk id="14" creationId="{71ADA706-5B59-4839-B253-18E6B831CC01}"/>
          </ac:spMkLst>
        </pc:spChg>
        <pc:spChg chg="mod">
          <ac:chgData name="石井 貴史(ISHII Takafumi)" userId="5f5b76e4-a4ac-42fb-b2c6-d9dc831d2ee0" providerId="ADAL" clId="{079A01A6-5401-414D-BA44-947821E90E5A}" dt="2023-04-13T09:14:52.555" v="7171" actId="1076"/>
          <ac:spMkLst>
            <pc:docMk/>
            <pc:sldMk cId="4232189081" sldId="2146846903"/>
            <ac:spMk id="16" creationId="{AD2E015F-8CB4-AC48-C924-260033B81DEE}"/>
          </ac:spMkLst>
        </pc:spChg>
        <pc:graphicFrameChg chg="mod modGraphic">
          <ac:chgData name="石井 貴史(ISHII Takafumi)" userId="5f5b76e4-a4ac-42fb-b2c6-d9dc831d2ee0" providerId="ADAL" clId="{079A01A6-5401-414D-BA44-947821E90E5A}" dt="2023-04-13T09:21:34.986" v="7707" actId="6549"/>
          <ac:graphicFrameMkLst>
            <pc:docMk/>
            <pc:sldMk cId="4232189081" sldId="2146846903"/>
            <ac:graphicFrameMk id="6" creationId="{9B4F1217-F931-13DE-5EAE-5AD32E1EA32F}"/>
          </ac:graphicFrameMkLst>
        </pc:graphicFrameChg>
        <pc:graphicFrameChg chg="mod modGraphic">
          <ac:chgData name="石井 貴史(ISHII Takafumi)" userId="5f5b76e4-a4ac-42fb-b2c6-d9dc831d2ee0" providerId="ADAL" clId="{079A01A6-5401-414D-BA44-947821E90E5A}" dt="2023-04-13T10:20:14.274" v="11434"/>
          <ac:graphicFrameMkLst>
            <pc:docMk/>
            <pc:sldMk cId="4232189081" sldId="2146846903"/>
            <ac:graphicFrameMk id="12" creationId="{8E22DE5D-06F9-295D-C598-BEB23EF08A7B}"/>
          </ac:graphicFrameMkLst>
        </pc:graphicFrameChg>
      </pc:sldChg>
      <pc:sldChg chg="modSp del mod">
        <pc:chgData name="石井 貴史(ISHII Takafumi)" userId="5f5b76e4-a4ac-42fb-b2c6-d9dc831d2ee0" providerId="ADAL" clId="{079A01A6-5401-414D-BA44-947821E90E5A}" dt="2023-04-13T06:40:07.886" v="1853" actId="2696"/>
        <pc:sldMkLst>
          <pc:docMk/>
          <pc:sldMk cId="1347074304" sldId="2146846904"/>
        </pc:sldMkLst>
        <pc:spChg chg="mod">
          <ac:chgData name="石井 貴史(ISHII Takafumi)" userId="5f5b76e4-a4ac-42fb-b2c6-d9dc831d2ee0" providerId="ADAL" clId="{079A01A6-5401-414D-BA44-947821E90E5A}" dt="2023-04-13T06:28:36.968" v="1810" actId="20577"/>
          <ac:spMkLst>
            <pc:docMk/>
            <pc:sldMk cId="1347074304" sldId="2146846904"/>
            <ac:spMk id="10" creationId="{D9A8B3CF-C053-4D28-BB56-F8331A76F76D}"/>
          </ac:spMkLst>
        </pc:spChg>
        <pc:graphicFrameChg chg="mod modGraphic">
          <ac:chgData name="石井 貴史(ISHII Takafumi)" userId="5f5b76e4-a4ac-42fb-b2c6-d9dc831d2ee0" providerId="ADAL" clId="{079A01A6-5401-414D-BA44-947821E90E5A}" dt="2023-04-13T06:28:26.684" v="1809"/>
          <ac:graphicFrameMkLst>
            <pc:docMk/>
            <pc:sldMk cId="1347074304" sldId="2146846904"/>
            <ac:graphicFrameMk id="2" creationId="{08BD28A0-1215-47BB-89A8-EA433CA594CB}"/>
          </ac:graphicFrameMkLst>
        </pc:graphicFrameChg>
      </pc:sldChg>
      <pc:sldChg chg="modSp mod">
        <pc:chgData name="石井 貴史(ISHII Takafumi)" userId="5f5b76e4-a4ac-42fb-b2c6-d9dc831d2ee0" providerId="ADAL" clId="{079A01A6-5401-414D-BA44-947821E90E5A}" dt="2023-04-13T10:41:33.400" v="12508" actId="20577"/>
        <pc:sldMkLst>
          <pc:docMk/>
          <pc:sldMk cId="189504922" sldId="2146846905"/>
        </pc:sldMkLst>
        <pc:spChg chg="mod">
          <ac:chgData name="石井 貴史(ISHII Takafumi)" userId="5f5b76e4-a4ac-42fb-b2c6-d9dc831d2ee0" providerId="ADAL" clId="{079A01A6-5401-414D-BA44-947821E90E5A}" dt="2023-04-13T10:21:34.867" v="11448" actId="1035"/>
          <ac:spMkLst>
            <pc:docMk/>
            <pc:sldMk cId="189504922" sldId="2146846905"/>
            <ac:spMk id="2" creationId="{C54566C5-E483-79D3-E538-8048CE20D96A}"/>
          </ac:spMkLst>
        </pc:spChg>
        <pc:spChg chg="mod">
          <ac:chgData name="石井 貴史(ISHII Takafumi)" userId="5f5b76e4-a4ac-42fb-b2c6-d9dc831d2ee0" providerId="ADAL" clId="{079A01A6-5401-414D-BA44-947821E90E5A}" dt="2023-04-13T10:20:57.734" v="11437" actId="1076"/>
          <ac:spMkLst>
            <pc:docMk/>
            <pc:sldMk cId="189504922" sldId="2146846905"/>
            <ac:spMk id="4" creationId="{5A64E6FD-CEAA-016A-1AE3-F205C291C3FA}"/>
          </ac:spMkLst>
        </pc:spChg>
        <pc:spChg chg="mod">
          <ac:chgData name="石井 貴史(ISHII Takafumi)" userId="5f5b76e4-a4ac-42fb-b2c6-d9dc831d2ee0" providerId="ADAL" clId="{079A01A6-5401-414D-BA44-947821E90E5A}" dt="2023-04-13T10:24:02.635" v="11659" actId="20577"/>
          <ac:spMkLst>
            <pc:docMk/>
            <pc:sldMk cId="189504922" sldId="2146846905"/>
            <ac:spMk id="5" creationId="{D971CC2F-710D-0E5E-D134-0369DE97DD92}"/>
          </ac:spMkLst>
        </pc:spChg>
        <pc:spChg chg="mod">
          <ac:chgData name="石井 貴史(ISHII Takafumi)" userId="5f5b76e4-a4ac-42fb-b2c6-d9dc831d2ee0" providerId="ADAL" clId="{079A01A6-5401-414D-BA44-947821E90E5A}" dt="2023-04-13T10:24:50.161" v="11727" actId="20577"/>
          <ac:spMkLst>
            <pc:docMk/>
            <pc:sldMk cId="189504922" sldId="2146846905"/>
            <ac:spMk id="7" creationId="{F36CFF3E-75F3-4F43-9D88-16A89F776BCE}"/>
          </ac:spMkLst>
        </pc:spChg>
        <pc:spChg chg="mod">
          <ac:chgData name="石井 貴史(ISHII Takafumi)" userId="5f5b76e4-a4ac-42fb-b2c6-d9dc831d2ee0" providerId="ADAL" clId="{079A01A6-5401-414D-BA44-947821E90E5A}" dt="2023-04-13T09:28:12.616" v="8033" actId="14100"/>
          <ac:spMkLst>
            <pc:docMk/>
            <pc:sldMk cId="189504922" sldId="2146846905"/>
            <ac:spMk id="13" creationId="{CC55BB28-9B71-44BC-BA60-CB58B3098046}"/>
          </ac:spMkLst>
        </pc:spChg>
        <pc:spChg chg="mod">
          <ac:chgData name="石井 貴史(ISHII Takafumi)" userId="5f5b76e4-a4ac-42fb-b2c6-d9dc831d2ee0" providerId="ADAL" clId="{079A01A6-5401-414D-BA44-947821E90E5A}" dt="2023-04-13T10:41:33.400" v="12508" actId="20577"/>
          <ac:spMkLst>
            <pc:docMk/>
            <pc:sldMk cId="189504922" sldId="2146846905"/>
            <ac:spMk id="15" creationId="{62B89343-B584-4742-AA5B-0AD76AA39BC7}"/>
          </ac:spMkLst>
        </pc:spChg>
        <pc:spChg chg="mod">
          <ac:chgData name="石井 貴史(ISHII Takafumi)" userId="5f5b76e4-a4ac-42fb-b2c6-d9dc831d2ee0" providerId="ADAL" clId="{079A01A6-5401-414D-BA44-947821E90E5A}" dt="2023-04-13T10:21:38.553" v="11451" actId="1035"/>
          <ac:spMkLst>
            <pc:docMk/>
            <pc:sldMk cId="189504922" sldId="2146846905"/>
            <ac:spMk id="16" creationId="{7DA8EB5D-1970-4A2B-A8AE-F46F638E3DA9}"/>
          </ac:spMkLst>
        </pc:spChg>
        <pc:spChg chg="mod">
          <ac:chgData name="石井 貴史(ISHII Takafumi)" userId="5f5b76e4-a4ac-42fb-b2c6-d9dc831d2ee0" providerId="ADAL" clId="{079A01A6-5401-414D-BA44-947821E90E5A}" dt="2023-04-13T10:21:14.672" v="11443" actId="14100"/>
          <ac:spMkLst>
            <pc:docMk/>
            <pc:sldMk cId="189504922" sldId="2146846905"/>
            <ac:spMk id="17" creationId="{6EFAEDB0-89EC-882D-8E7A-081AB73AF5E5}"/>
          </ac:spMkLst>
        </pc:spChg>
        <pc:graphicFrameChg chg="mod modGraphic">
          <ac:chgData name="石井 貴史(ISHII Takafumi)" userId="5f5b76e4-a4ac-42fb-b2c6-d9dc831d2ee0" providerId="ADAL" clId="{079A01A6-5401-414D-BA44-947821E90E5A}" dt="2023-04-13T10:21:43.053" v="11452" actId="14100"/>
          <ac:graphicFrameMkLst>
            <pc:docMk/>
            <pc:sldMk cId="189504922" sldId="2146846905"/>
            <ac:graphicFrameMk id="3" creationId="{8E441283-1102-B67B-5030-C7A36BBEF032}"/>
          </ac:graphicFrameMkLst>
        </pc:graphicFrameChg>
        <pc:graphicFrameChg chg="mod modGraphic">
          <ac:chgData name="石井 貴史(ISHII Takafumi)" userId="5f5b76e4-a4ac-42fb-b2c6-d9dc831d2ee0" providerId="ADAL" clId="{079A01A6-5401-414D-BA44-947821E90E5A}" dt="2023-04-13T10:21:30.140" v="11444" actId="207"/>
          <ac:graphicFrameMkLst>
            <pc:docMk/>
            <pc:sldMk cId="189504922" sldId="2146846905"/>
            <ac:graphicFrameMk id="9" creationId="{03579828-FD2A-F8EF-7802-30923929B3CB}"/>
          </ac:graphicFrameMkLst>
        </pc:graphicFrameChg>
        <pc:graphicFrameChg chg="mod modGraphic">
          <ac:chgData name="石井 貴史(ISHII Takafumi)" userId="5f5b76e4-a4ac-42fb-b2c6-d9dc831d2ee0" providerId="ADAL" clId="{079A01A6-5401-414D-BA44-947821E90E5A}" dt="2023-04-13T10:21:38.553" v="11451" actId="1035"/>
          <ac:graphicFrameMkLst>
            <pc:docMk/>
            <pc:sldMk cId="189504922" sldId="2146846905"/>
            <ac:graphicFrameMk id="12" creationId="{D78A4C4C-DE09-4CC3-B817-6FC23B703984}"/>
          </ac:graphicFrameMkLst>
        </pc:graphicFrameChg>
        <pc:graphicFrameChg chg="modGraphic">
          <ac:chgData name="石井 貴史(ISHII Takafumi)" userId="5f5b76e4-a4ac-42fb-b2c6-d9dc831d2ee0" providerId="ADAL" clId="{079A01A6-5401-414D-BA44-947821E90E5A}" dt="2023-04-13T10:21:08.075" v="11440" actId="14100"/>
          <ac:graphicFrameMkLst>
            <pc:docMk/>
            <pc:sldMk cId="189504922" sldId="2146846905"/>
            <ac:graphicFrameMk id="19" creationId="{94ACE687-82F0-46DF-97AB-2CEFC8443CAC}"/>
          </ac:graphicFrameMkLst>
        </pc:graphicFrameChg>
      </pc:sldChg>
      <pc:sldChg chg="addSp delSp modSp mod">
        <pc:chgData name="石井 貴史(ISHII Takafumi)" userId="5f5b76e4-a4ac-42fb-b2c6-d9dc831d2ee0" providerId="ADAL" clId="{079A01A6-5401-414D-BA44-947821E90E5A}" dt="2023-04-13T10:41:39.334" v="12514" actId="20577"/>
        <pc:sldMkLst>
          <pc:docMk/>
          <pc:sldMk cId="261675394" sldId="2146846906"/>
        </pc:sldMkLst>
        <pc:spChg chg="add mod">
          <ac:chgData name="石井 貴史(ISHII Takafumi)" userId="5f5b76e4-a4ac-42fb-b2c6-d9dc831d2ee0" providerId="ADAL" clId="{079A01A6-5401-414D-BA44-947821E90E5A}" dt="2023-04-13T10:27:29.762" v="11837" actId="1035"/>
          <ac:spMkLst>
            <pc:docMk/>
            <pc:sldMk cId="261675394" sldId="2146846906"/>
            <ac:spMk id="2" creationId="{004377DF-6665-D7A4-C22C-19E6EB61E824}"/>
          </ac:spMkLst>
        </pc:spChg>
        <pc:spChg chg="mod">
          <ac:chgData name="石井 貴史(ISHII Takafumi)" userId="5f5b76e4-a4ac-42fb-b2c6-d9dc831d2ee0" providerId="ADAL" clId="{079A01A6-5401-414D-BA44-947821E90E5A}" dt="2023-04-13T10:27:29.762" v="11837" actId="1035"/>
          <ac:spMkLst>
            <pc:docMk/>
            <pc:sldMk cId="261675394" sldId="2146846906"/>
            <ac:spMk id="3" creationId="{25836A73-E4E1-1F79-0977-5724CA39FDBD}"/>
          </ac:spMkLst>
        </pc:spChg>
        <pc:spChg chg="mod">
          <ac:chgData name="石井 貴史(ISHII Takafumi)" userId="5f5b76e4-a4ac-42fb-b2c6-d9dc831d2ee0" providerId="ADAL" clId="{079A01A6-5401-414D-BA44-947821E90E5A}" dt="2023-04-13T10:27:29.762" v="11837" actId="1035"/>
          <ac:spMkLst>
            <pc:docMk/>
            <pc:sldMk cId="261675394" sldId="2146846906"/>
            <ac:spMk id="5" creationId="{08C13A6E-C788-6135-CFA8-37035329E294}"/>
          </ac:spMkLst>
        </pc:spChg>
        <pc:spChg chg="mod">
          <ac:chgData name="石井 貴史(ISHII Takafumi)" userId="5f5b76e4-a4ac-42fb-b2c6-d9dc831d2ee0" providerId="ADAL" clId="{079A01A6-5401-414D-BA44-947821E90E5A}" dt="2023-04-13T10:27:29.762" v="11837" actId="1035"/>
          <ac:spMkLst>
            <pc:docMk/>
            <pc:sldMk cId="261675394" sldId="2146846906"/>
            <ac:spMk id="7" creationId="{57054C20-40FE-57B1-8F54-38F215A1880A}"/>
          </ac:spMkLst>
        </pc:spChg>
        <pc:spChg chg="del mod">
          <ac:chgData name="石井 貴史(ISHII Takafumi)" userId="5f5b76e4-a4ac-42fb-b2c6-d9dc831d2ee0" providerId="ADAL" clId="{079A01A6-5401-414D-BA44-947821E90E5A}" dt="2023-04-13T10:22:30.128" v="11495" actId="478"/>
          <ac:spMkLst>
            <pc:docMk/>
            <pc:sldMk cId="261675394" sldId="2146846906"/>
            <ac:spMk id="8" creationId="{891477EB-5624-8E08-1FE1-CEF6233EC387}"/>
          </ac:spMkLst>
        </pc:spChg>
        <pc:spChg chg="mod">
          <ac:chgData name="石井 貴史(ISHII Takafumi)" userId="5f5b76e4-a4ac-42fb-b2c6-d9dc831d2ee0" providerId="ADAL" clId="{079A01A6-5401-414D-BA44-947821E90E5A}" dt="2023-04-13T10:27:17.079" v="11819" actId="6549"/>
          <ac:spMkLst>
            <pc:docMk/>
            <pc:sldMk cId="261675394" sldId="2146846906"/>
            <ac:spMk id="11" creationId="{FD84436D-9F6F-4156-A50D-859D203867B5}"/>
          </ac:spMkLst>
        </pc:spChg>
        <pc:spChg chg="mod">
          <ac:chgData name="石井 貴史(ISHII Takafumi)" userId="5f5b76e4-a4ac-42fb-b2c6-d9dc831d2ee0" providerId="ADAL" clId="{079A01A6-5401-414D-BA44-947821E90E5A}" dt="2023-04-13T10:41:39.334" v="12514" actId="20577"/>
          <ac:spMkLst>
            <pc:docMk/>
            <pc:sldMk cId="261675394" sldId="2146846906"/>
            <ac:spMk id="20" creationId="{33E3647E-EFBA-473E-B45D-7E576B11A161}"/>
          </ac:spMkLst>
        </pc:spChg>
        <pc:graphicFrameChg chg="mod">
          <ac:chgData name="石井 貴史(ISHII Takafumi)" userId="5f5b76e4-a4ac-42fb-b2c6-d9dc831d2ee0" providerId="ADAL" clId="{079A01A6-5401-414D-BA44-947821E90E5A}" dt="2023-04-13T10:27:29.762" v="11837" actId="1035"/>
          <ac:graphicFrameMkLst>
            <pc:docMk/>
            <pc:sldMk cId="261675394" sldId="2146846906"/>
            <ac:graphicFrameMk id="4" creationId="{A5DCF174-40C4-0D6E-58A5-08F838CB8DCF}"/>
          </ac:graphicFrameMkLst>
        </pc:graphicFrameChg>
        <pc:graphicFrameChg chg="mod">
          <ac:chgData name="石井 貴史(ISHII Takafumi)" userId="5f5b76e4-a4ac-42fb-b2c6-d9dc831d2ee0" providerId="ADAL" clId="{079A01A6-5401-414D-BA44-947821E90E5A}" dt="2023-04-13T10:27:29.762" v="11837" actId="1035"/>
          <ac:graphicFrameMkLst>
            <pc:docMk/>
            <pc:sldMk cId="261675394" sldId="2146846906"/>
            <ac:graphicFrameMk id="6" creationId="{2DAD276A-E519-87D8-A32F-EC2C0583EE82}"/>
          </ac:graphicFrameMkLst>
        </pc:graphicFrameChg>
      </pc:sldChg>
      <pc:sldChg chg="modSp mod">
        <pc:chgData name="石井 貴史(ISHII Takafumi)" userId="5f5b76e4-a4ac-42fb-b2c6-d9dc831d2ee0" providerId="ADAL" clId="{079A01A6-5401-414D-BA44-947821E90E5A}" dt="2023-04-13T10:41:43.793" v="12516" actId="20577"/>
        <pc:sldMkLst>
          <pc:docMk/>
          <pc:sldMk cId="1115764654" sldId="2146846907"/>
        </pc:sldMkLst>
        <pc:spChg chg="mod">
          <ac:chgData name="石井 貴史(ISHII Takafumi)" userId="5f5b76e4-a4ac-42fb-b2c6-d9dc831d2ee0" providerId="ADAL" clId="{079A01A6-5401-414D-BA44-947821E90E5A}" dt="2023-04-13T10:31:36.312" v="12014" actId="1076"/>
          <ac:spMkLst>
            <pc:docMk/>
            <pc:sldMk cId="1115764654" sldId="2146846907"/>
            <ac:spMk id="10" creationId="{D9A8B3CF-C053-4D28-BB56-F8331A76F76D}"/>
          </ac:spMkLst>
        </pc:spChg>
        <pc:spChg chg="mod">
          <ac:chgData name="石井 貴史(ISHII Takafumi)" userId="5f5b76e4-a4ac-42fb-b2c6-d9dc831d2ee0" providerId="ADAL" clId="{079A01A6-5401-414D-BA44-947821E90E5A}" dt="2023-04-13T10:31:23.923" v="12013" actId="6549"/>
          <ac:spMkLst>
            <pc:docMk/>
            <pc:sldMk cId="1115764654" sldId="2146846907"/>
            <ac:spMk id="11" creationId="{FD84436D-9F6F-4156-A50D-859D203867B5}"/>
          </ac:spMkLst>
        </pc:spChg>
        <pc:spChg chg="mod">
          <ac:chgData name="石井 貴史(ISHII Takafumi)" userId="5f5b76e4-a4ac-42fb-b2c6-d9dc831d2ee0" providerId="ADAL" clId="{079A01A6-5401-414D-BA44-947821E90E5A}" dt="2023-04-13T10:30:49.992" v="11913" actId="14100"/>
          <ac:spMkLst>
            <pc:docMk/>
            <pc:sldMk cId="1115764654" sldId="2146846907"/>
            <ac:spMk id="13" creationId="{AF97F81D-F9D3-4AAA-AB36-FBC59CB1611E}"/>
          </ac:spMkLst>
        </pc:spChg>
        <pc:spChg chg="mod">
          <ac:chgData name="石井 貴史(ISHII Takafumi)" userId="5f5b76e4-a4ac-42fb-b2c6-d9dc831d2ee0" providerId="ADAL" clId="{079A01A6-5401-414D-BA44-947821E90E5A}" dt="2023-04-13T10:41:43.793" v="12516" actId="20577"/>
          <ac:spMkLst>
            <pc:docMk/>
            <pc:sldMk cId="1115764654" sldId="2146846907"/>
            <ac:spMk id="20" creationId="{33E3647E-EFBA-473E-B45D-7E576B11A161}"/>
          </ac:spMkLst>
        </pc:spChg>
      </pc:sldChg>
      <pc:sldChg chg="modSp mod">
        <pc:chgData name="石井 貴史(ISHII Takafumi)" userId="5f5b76e4-a4ac-42fb-b2c6-d9dc831d2ee0" providerId="ADAL" clId="{079A01A6-5401-414D-BA44-947821E90E5A}" dt="2023-04-13T10:42:42.895" v="12526" actId="14100"/>
        <pc:sldMkLst>
          <pc:docMk/>
          <pc:sldMk cId="3933916274" sldId="2146846909"/>
        </pc:sldMkLst>
        <pc:spChg chg="mod">
          <ac:chgData name="石井 貴史(ISHII Takafumi)" userId="5f5b76e4-a4ac-42fb-b2c6-d9dc831d2ee0" providerId="ADAL" clId="{079A01A6-5401-414D-BA44-947821E90E5A}" dt="2023-04-13T10:42:39.076" v="12525" actId="14100"/>
          <ac:spMkLst>
            <pc:docMk/>
            <pc:sldMk cId="3933916274" sldId="2146846909"/>
            <ac:spMk id="5" creationId="{B19049B8-E984-D7B8-1F8F-0DF48A8BFF0C}"/>
          </ac:spMkLst>
        </pc:spChg>
        <pc:spChg chg="mod">
          <ac:chgData name="石井 貴史(ISHII Takafumi)" userId="5f5b76e4-a4ac-42fb-b2c6-d9dc831d2ee0" providerId="ADAL" clId="{079A01A6-5401-414D-BA44-947821E90E5A}" dt="2023-04-13T10:35:53.366" v="12162" actId="20577"/>
          <ac:spMkLst>
            <pc:docMk/>
            <pc:sldMk cId="3933916274" sldId="2146846909"/>
            <ac:spMk id="7" creationId="{F36CFF3E-75F3-4F43-9D88-16A89F776BCE}"/>
          </ac:spMkLst>
        </pc:spChg>
        <pc:spChg chg="mod">
          <ac:chgData name="石井 貴史(ISHII Takafumi)" userId="5f5b76e4-a4ac-42fb-b2c6-d9dc831d2ee0" providerId="ADAL" clId="{079A01A6-5401-414D-BA44-947821E90E5A}" dt="2023-04-13T10:42:33.376" v="12524" actId="14100"/>
          <ac:spMkLst>
            <pc:docMk/>
            <pc:sldMk cId="3933916274" sldId="2146846909"/>
            <ac:spMk id="13" creationId="{22242C5A-2E93-4D40-9A6C-19A8110DC626}"/>
          </ac:spMkLst>
        </pc:spChg>
        <pc:spChg chg="mod">
          <ac:chgData name="石井 貴史(ISHII Takafumi)" userId="5f5b76e4-a4ac-42fb-b2c6-d9dc831d2ee0" providerId="ADAL" clId="{079A01A6-5401-414D-BA44-947821E90E5A}" dt="2023-04-13T10:41:46.576" v="12518" actId="20577"/>
          <ac:spMkLst>
            <pc:docMk/>
            <pc:sldMk cId="3933916274" sldId="2146846909"/>
            <ac:spMk id="14" creationId="{71ADA706-5B59-4839-B253-18E6B831CC01}"/>
          </ac:spMkLst>
        </pc:spChg>
        <pc:spChg chg="mod">
          <ac:chgData name="石井 貴史(ISHII Takafumi)" userId="5f5b76e4-a4ac-42fb-b2c6-d9dc831d2ee0" providerId="ADAL" clId="{079A01A6-5401-414D-BA44-947821E90E5A}" dt="2023-04-13T10:33:47.046" v="12059" actId="6549"/>
          <ac:spMkLst>
            <pc:docMk/>
            <pc:sldMk cId="3933916274" sldId="2146846909"/>
            <ac:spMk id="20" creationId="{BCDF56B3-67AD-46FF-B1B9-5C6759B4D503}"/>
          </ac:spMkLst>
        </pc:spChg>
        <pc:spChg chg="mod">
          <ac:chgData name="石井 貴史(ISHII Takafumi)" userId="5f5b76e4-a4ac-42fb-b2c6-d9dc831d2ee0" providerId="ADAL" clId="{079A01A6-5401-414D-BA44-947821E90E5A}" dt="2023-04-13T10:42:42.895" v="12526" actId="14100"/>
          <ac:spMkLst>
            <pc:docMk/>
            <pc:sldMk cId="3933916274" sldId="2146846909"/>
            <ac:spMk id="23" creationId="{B5B1A77E-85C6-4FE1-893A-1659913370A5}"/>
          </ac:spMkLst>
        </pc:spChg>
        <pc:graphicFrameChg chg="mod modGraphic">
          <ac:chgData name="石井 貴史(ISHII Takafumi)" userId="5f5b76e4-a4ac-42fb-b2c6-d9dc831d2ee0" providerId="ADAL" clId="{079A01A6-5401-414D-BA44-947821E90E5A}" dt="2023-04-13T10:32:02.152" v="12024"/>
          <ac:graphicFrameMkLst>
            <pc:docMk/>
            <pc:sldMk cId="3933916274" sldId="2146846909"/>
            <ac:graphicFrameMk id="2" creationId="{918A9767-9D0C-40FC-8169-36A3DCF2A00E}"/>
          </ac:graphicFrameMkLst>
        </pc:graphicFrameChg>
      </pc:sldChg>
      <pc:sldChg chg="del">
        <pc:chgData name="石井 貴史(ISHII Takafumi)" userId="5f5b76e4-a4ac-42fb-b2c6-d9dc831d2ee0" providerId="ADAL" clId="{079A01A6-5401-414D-BA44-947821E90E5A}" dt="2023-04-13T09:24:19.015" v="7793" actId="2696"/>
        <pc:sldMkLst>
          <pc:docMk/>
          <pc:sldMk cId="2086139766" sldId="2146846910"/>
        </pc:sldMkLst>
      </pc:sldChg>
      <pc:sldChg chg="modSp mod">
        <pc:chgData name="石井 貴史(ISHII Takafumi)" userId="5f5b76e4-a4ac-42fb-b2c6-d9dc831d2ee0" providerId="ADAL" clId="{079A01A6-5401-414D-BA44-947821E90E5A}" dt="2023-04-13T10:41:50.892" v="12520" actId="20577"/>
        <pc:sldMkLst>
          <pc:docMk/>
          <pc:sldMk cId="251388219" sldId="2146846911"/>
        </pc:sldMkLst>
        <pc:spChg chg="mod">
          <ac:chgData name="石井 貴史(ISHII Takafumi)" userId="5f5b76e4-a4ac-42fb-b2c6-d9dc831d2ee0" providerId="ADAL" clId="{079A01A6-5401-414D-BA44-947821E90E5A}" dt="2023-04-13T10:37:14.930" v="12174" actId="207"/>
          <ac:spMkLst>
            <pc:docMk/>
            <pc:sldMk cId="251388219" sldId="2146846911"/>
            <ac:spMk id="2" creationId="{B74EA118-D5E9-D6BE-0AA6-DC2F60ED4266}"/>
          </ac:spMkLst>
        </pc:spChg>
        <pc:spChg chg="mod">
          <ac:chgData name="石井 貴史(ISHII Takafumi)" userId="5f5b76e4-a4ac-42fb-b2c6-d9dc831d2ee0" providerId="ADAL" clId="{079A01A6-5401-414D-BA44-947821E90E5A}" dt="2023-04-13T10:36:01.234" v="12166" actId="20577"/>
          <ac:spMkLst>
            <pc:docMk/>
            <pc:sldMk cId="251388219" sldId="2146846911"/>
            <ac:spMk id="7" creationId="{F36CFF3E-75F3-4F43-9D88-16A89F776BCE}"/>
          </ac:spMkLst>
        </pc:spChg>
        <pc:spChg chg="mod">
          <ac:chgData name="石井 貴史(ISHII Takafumi)" userId="5f5b76e4-a4ac-42fb-b2c6-d9dc831d2ee0" providerId="ADAL" clId="{079A01A6-5401-414D-BA44-947821E90E5A}" dt="2023-04-13T10:37:19.215" v="12175" actId="207"/>
          <ac:spMkLst>
            <pc:docMk/>
            <pc:sldMk cId="251388219" sldId="2146846911"/>
            <ac:spMk id="9" creationId="{EF610678-84E8-1DA5-D0B9-F88F9D06A9D6}"/>
          </ac:spMkLst>
        </pc:spChg>
        <pc:spChg chg="mod">
          <ac:chgData name="石井 貴史(ISHII Takafumi)" userId="5f5b76e4-a4ac-42fb-b2c6-d9dc831d2ee0" providerId="ADAL" clId="{079A01A6-5401-414D-BA44-947821E90E5A}" dt="2023-04-13T10:34:18.743" v="12061" actId="14100"/>
          <ac:spMkLst>
            <pc:docMk/>
            <pc:sldMk cId="251388219" sldId="2146846911"/>
            <ac:spMk id="13" creationId="{DD852654-4FF1-D854-9445-3B832921D2B2}"/>
          </ac:spMkLst>
        </pc:spChg>
        <pc:spChg chg="mod">
          <ac:chgData name="石井 貴史(ISHII Takafumi)" userId="5f5b76e4-a4ac-42fb-b2c6-d9dc831d2ee0" providerId="ADAL" clId="{079A01A6-5401-414D-BA44-947821E90E5A}" dt="2023-04-13T10:41:50.892" v="12520" actId="20577"/>
          <ac:spMkLst>
            <pc:docMk/>
            <pc:sldMk cId="251388219" sldId="2146846911"/>
            <ac:spMk id="14" creationId="{71ADA706-5B59-4839-B253-18E6B831CC01}"/>
          </ac:spMkLst>
        </pc:spChg>
        <pc:spChg chg="mod">
          <ac:chgData name="石井 貴史(ISHII Takafumi)" userId="5f5b76e4-a4ac-42fb-b2c6-d9dc831d2ee0" providerId="ADAL" clId="{079A01A6-5401-414D-BA44-947821E90E5A}" dt="2023-04-13T10:35:13.477" v="12155" actId="113"/>
          <ac:spMkLst>
            <pc:docMk/>
            <pc:sldMk cId="251388219" sldId="2146846911"/>
            <ac:spMk id="16" creationId="{AD2E015F-8CB4-AC48-C924-260033B81DEE}"/>
          </ac:spMkLst>
        </pc:spChg>
        <pc:graphicFrameChg chg="mod modGraphic">
          <ac:chgData name="石井 貴史(ISHII Takafumi)" userId="5f5b76e4-a4ac-42fb-b2c6-d9dc831d2ee0" providerId="ADAL" clId="{079A01A6-5401-414D-BA44-947821E90E5A}" dt="2023-04-13T10:37:33.344" v="12179" actId="207"/>
          <ac:graphicFrameMkLst>
            <pc:docMk/>
            <pc:sldMk cId="251388219" sldId="2146846911"/>
            <ac:graphicFrameMk id="12" creationId="{8E22DE5D-06F9-295D-C598-BEB23EF08A7B}"/>
          </ac:graphicFrameMkLst>
        </pc:graphicFrameChg>
      </pc:sldChg>
    </pc:docChg>
  </pc:docChgLst>
  <pc:docChgLst>
    <pc:chgData name="石井 貴史(ISHII Takafumi)" userId="5f5b76e4-a4ac-42fb-b2c6-d9dc831d2ee0" providerId="ADAL" clId="{85937F1E-3E99-4425-A55D-73EE5C0636B5}"/>
    <pc:docChg chg="custSel modSld">
      <pc:chgData name="石井 貴史(ISHII Takafumi)" userId="5f5b76e4-a4ac-42fb-b2c6-d9dc831d2ee0" providerId="ADAL" clId="{85937F1E-3E99-4425-A55D-73EE5C0636B5}" dt="2023-04-19T04:10:14.036" v="216" actId="1035"/>
      <pc:docMkLst>
        <pc:docMk/>
      </pc:docMkLst>
      <pc:sldChg chg="delSp mod">
        <pc:chgData name="石井 貴史(ISHII Takafumi)" userId="5f5b76e4-a4ac-42fb-b2c6-d9dc831d2ee0" providerId="ADAL" clId="{85937F1E-3E99-4425-A55D-73EE5C0636B5}" dt="2023-04-19T04:09:15.498" v="207" actId="478"/>
        <pc:sldMkLst>
          <pc:docMk/>
          <pc:sldMk cId="816845395" sldId="256"/>
        </pc:sldMkLst>
        <pc:spChg chg="del">
          <ac:chgData name="石井 貴史(ISHII Takafumi)" userId="5f5b76e4-a4ac-42fb-b2c6-d9dc831d2ee0" providerId="ADAL" clId="{85937F1E-3E99-4425-A55D-73EE5C0636B5}" dt="2023-04-19T04:09:15.498" v="207" actId="478"/>
          <ac:spMkLst>
            <pc:docMk/>
            <pc:sldMk cId="816845395" sldId="256"/>
            <ac:spMk id="2" creationId="{778A4B12-EFC1-35CB-B5B6-09362534E3E5}"/>
          </ac:spMkLst>
        </pc:spChg>
      </pc:sldChg>
      <pc:sldChg chg="addSp modSp mod">
        <pc:chgData name="石井 貴史(ISHII Takafumi)" userId="5f5b76e4-a4ac-42fb-b2c6-d9dc831d2ee0" providerId="ADAL" clId="{85937F1E-3E99-4425-A55D-73EE5C0636B5}" dt="2023-04-19T04:10:14.036" v="216" actId="1035"/>
        <pc:sldMkLst>
          <pc:docMk/>
          <pc:sldMk cId="373419378" sldId="2146846900"/>
        </pc:sldMkLst>
        <pc:spChg chg="add mod">
          <ac:chgData name="石井 貴史(ISHII Takafumi)" userId="5f5b76e4-a4ac-42fb-b2c6-d9dc831d2ee0" providerId="ADAL" clId="{85937F1E-3E99-4425-A55D-73EE5C0636B5}" dt="2023-04-19T04:10:14.036" v="216" actId="1035"/>
          <ac:spMkLst>
            <pc:docMk/>
            <pc:sldMk cId="373419378" sldId="2146846900"/>
            <ac:spMk id="2" creationId="{9146B9BC-E1AF-A15B-CA9C-FEBC7EACD8FA}"/>
          </ac:spMkLst>
        </pc:spChg>
        <pc:spChg chg="mod">
          <ac:chgData name="石井 貴史(ISHII Takafumi)" userId="5f5b76e4-a4ac-42fb-b2c6-d9dc831d2ee0" providerId="ADAL" clId="{85937F1E-3E99-4425-A55D-73EE5C0636B5}" dt="2023-04-17T07:23:41.168" v="5" actId="1076"/>
          <ac:spMkLst>
            <pc:docMk/>
            <pc:sldMk cId="373419378" sldId="2146846900"/>
            <ac:spMk id="9" creationId="{C85339B6-5D7F-CD8C-BE9F-83C876567EF3}"/>
          </ac:spMkLst>
        </pc:spChg>
        <pc:graphicFrameChg chg="modGraphic">
          <ac:chgData name="石井 貴史(ISHII Takafumi)" userId="5f5b76e4-a4ac-42fb-b2c6-d9dc831d2ee0" providerId="ADAL" clId="{85937F1E-3E99-4425-A55D-73EE5C0636B5}" dt="2023-04-17T07:23:25.474" v="4" actId="20577"/>
          <ac:graphicFrameMkLst>
            <pc:docMk/>
            <pc:sldMk cId="373419378" sldId="2146846900"/>
            <ac:graphicFrameMk id="5" creationId="{CFED6A00-A3BE-44E2-F850-B9A134476E91}"/>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4" tIns="45717" rIns="91434" bIns="45717" rtlCol="0"/>
          <a:lstStyle>
            <a:lvl1pPr algn="r">
              <a:defRPr sz="1200"/>
            </a:lvl1pPr>
          </a:lstStyle>
          <a:p>
            <a:fld id="{BCB1CB28-48C2-43B4-A296-25208335BA0D}" type="datetimeFigureOut">
              <a:rPr kumimoji="1" lang="ja-JP" altLang="en-US" smtClean="0"/>
              <a:t>2023/4/25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4" tIns="45717" rIns="91434" bIns="45717" rtlCol="0" anchor="b"/>
          <a:lstStyle>
            <a:lvl1pPr algn="r">
              <a:defRPr sz="1200"/>
            </a:lvl1pPr>
          </a:lstStyle>
          <a:p>
            <a:fld id="{8F310ED6-BBF9-4AD5-8D31-959E333E8938}" type="slidenum">
              <a:rPr kumimoji="1" lang="ja-JP" altLang="en-US" smtClean="0"/>
              <a:t>‹#›</a:t>
            </a:fld>
            <a:endParaRPr kumimoji="1" lang="ja-JP" altLang="en-US"/>
          </a:p>
        </p:txBody>
      </p:sp>
    </p:spTree>
    <p:extLst>
      <p:ext uri="{BB962C8B-B14F-4D97-AF65-F5344CB8AC3E}">
        <p14:creationId xmlns:p14="http://schemas.microsoft.com/office/powerpoint/2010/main" val="36857032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310ED6-BBF9-4AD5-8D31-959E333E8938}" type="slidenum">
              <a:rPr kumimoji="1" lang="ja-JP" altLang="en-US" smtClean="0"/>
              <a:t>6</a:t>
            </a:fld>
            <a:endParaRPr kumimoji="1" lang="ja-JP" altLang="en-US"/>
          </a:p>
        </p:txBody>
      </p:sp>
    </p:spTree>
    <p:extLst>
      <p:ext uri="{BB962C8B-B14F-4D97-AF65-F5344CB8AC3E}">
        <p14:creationId xmlns:p14="http://schemas.microsoft.com/office/powerpoint/2010/main" val="335502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310ED6-BBF9-4AD5-8D31-959E333E8938}" type="slidenum">
              <a:rPr kumimoji="1" lang="ja-JP" altLang="en-US" smtClean="0"/>
              <a:t>7</a:t>
            </a:fld>
            <a:endParaRPr kumimoji="1" lang="ja-JP" altLang="en-US"/>
          </a:p>
        </p:txBody>
      </p:sp>
    </p:spTree>
    <p:extLst>
      <p:ext uri="{BB962C8B-B14F-4D97-AF65-F5344CB8AC3E}">
        <p14:creationId xmlns:p14="http://schemas.microsoft.com/office/powerpoint/2010/main" val="299237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310ED6-BBF9-4AD5-8D31-959E333E89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9447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310ED6-BBF9-4AD5-8D31-959E333E8938}" type="slidenum">
              <a:rPr kumimoji="1" lang="ja-JP" altLang="en-US" smtClean="0"/>
              <a:t>13</a:t>
            </a:fld>
            <a:endParaRPr kumimoji="1" lang="ja-JP" altLang="en-US"/>
          </a:p>
        </p:txBody>
      </p:sp>
    </p:spTree>
    <p:extLst>
      <p:ext uri="{BB962C8B-B14F-4D97-AF65-F5344CB8AC3E}">
        <p14:creationId xmlns:p14="http://schemas.microsoft.com/office/powerpoint/2010/main" val="599177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310ED6-BBF9-4AD5-8D31-959E333E89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4595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8A3EA73-A207-4850-B412-6A941A45C971}" type="datetime1">
              <a:rPr kumimoji="1" lang="ja-JP" altLang="en-US" smtClean="0"/>
              <a:t>2023/4/25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4266AC-F3AB-4A81-A25A-1CEB231F9B17}" type="slidenum">
              <a:rPr kumimoji="1" lang="ja-JP" altLang="en-US" smtClean="0"/>
              <a:t>‹#›</a:t>
            </a:fld>
            <a:endParaRPr kumimoji="1" lang="ja-JP" altLang="en-US"/>
          </a:p>
        </p:txBody>
      </p:sp>
    </p:spTree>
    <p:extLst>
      <p:ext uri="{BB962C8B-B14F-4D97-AF65-F5344CB8AC3E}">
        <p14:creationId xmlns:p14="http://schemas.microsoft.com/office/powerpoint/2010/main" val="369851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8A0BC7-D34E-464E-B8C4-128EE71790B3}" type="datetime1">
              <a:rPr kumimoji="1" lang="ja-JP" altLang="en-US" smtClean="0"/>
              <a:t>2023/4/25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4266AC-F3AB-4A81-A25A-1CEB231F9B17}" type="slidenum">
              <a:rPr kumimoji="1" lang="ja-JP" altLang="en-US" smtClean="0"/>
              <a:t>‹#›</a:t>
            </a:fld>
            <a:endParaRPr kumimoji="1" lang="ja-JP" altLang="en-US"/>
          </a:p>
        </p:txBody>
      </p:sp>
    </p:spTree>
    <p:extLst>
      <p:ext uri="{BB962C8B-B14F-4D97-AF65-F5344CB8AC3E}">
        <p14:creationId xmlns:p14="http://schemas.microsoft.com/office/powerpoint/2010/main" val="348433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6FF1698-60EF-4D99-B76F-6C52CF65E8F6}" type="datetime1">
              <a:rPr kumimoji="1" lang="ja-JP" altLang="en-US" smtClean="0"/>
              <a:t>2023/4/25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4266AC-F3AB-4A81-A25A-1CEB231F9B17}" type="slidenum">
              <a:rPr kumimoji="1" lang="ja-JP" altLang="en-US" smtClean="0"/>
              <a:t>‹#›</a:t>
            </a:fld>
            <a:endParaRPr kumimoji="1" lang="ja-JP" altLang="en-US"/>
          </a:p>
        </p:txBody>
      </p:sp>
    </p:spTree>
    <p:extLst>
      <p:ext uri="{BB962C8B-B14F-4D97-AF65-F5344CB8AC3E}">
        <p14:creationId xmlns:p14="http://schemas.microsoft.com/office/powerpoint/2010/main" val="712523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482D712-9CBF-433C-9EF4-EF0B2C09F149}" type="datetimeFigureOut">
              <a:rPr kumimoji="1" lang="ja-JP" altLang="en-US" smtClean="0"/>
              <a:t>2023/4/25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594CC2-13A9-4A7A-BCA4-6E2C8E0293D5}" type="slidenum">
              <a:rPr kumimoji="1" lang="ja-JP" altLang="en-US" smtClean="0"/>
              <a:t>‹#›</a:t>
            </a:fld>
            <a:endParaRPr kumimoji="1" lang="ja-JP" altLang="en-US"/>
          </a:p>
        </p:txBody>
      </p:sp>
    </p:spTree>
    <p:extLst>
      <p:ext uri="{BB962C8B-B14F-4D97-AF65-F5344CB8AC3E}">
        <p14:creationId xmlns:p14="http://schemas.microsoft.com/office/powerpoint/2010/main" val="2317562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82D712-9CBF-433C-9EF4-EF0B2C09F149}" type="datetimeFigureOut">
              <a:rPr kumimoji="1" lang="ja-JP" altLang="en-US" smtClean="0"/>
              <a:t>2023/4/25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594CC2-13A9-4A7A-BCA4-6E2C8E0293D5}" type="slidenum">
              <a:rPr kumimoji="1" lang="ja-JP" altLang="en-US" smtClean="0"/>
              <a:t>‹#›</a:t>
            </a:fld>
            <a:endParaRPr kumimoji="1" lang="ja-JP" altLang="en-US"/>
          </a:p>
        </p:txBody>
      </p:sp>
    </p:spTree>
    <p:extLst>
      <p:ext uri="{BB962C8B-B14F-4D97-AF65-F5344CB8AC3E}">
        <p14:creationId xmlns:p14="http://schemas.microsoft.com/office/powerpoint/2010/main" val="4254648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482D712-9CBF-433C-9EF4-EF0B2C09F149}" type="datetimeFigureOut">
              <a:rPr kumimoji="1" lang="ja-JP" altLang="en-US" smtClean="0"/>
              <a:t>2023/4/25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594CC2-13A9-4A7A-BCA4-6E2C8E0293D5}" type="slidenum">
              <a:rPr kumimoji="1" lang="ja-JP" altLang="en-US" smtClean="0"/>
              <a:t>‹#›</a:t>
            </a:fld>
            <a:endParaRPr kumimoji="1" lang="ja-JP" altLang="en-US"/>
          </a:p>
        </p:txBody>
      </p:sp>
    </p:spTree>
    <p:extLst>
      <p:ext uri="{BB962C8B-B14F-4D97-AF65-F5344CB8AC3E}">
        <p14:creationId xmlns:p14="http://schemas.microsoft.com/office/powerpoint/2010/main" val="199577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482D712-9CBF-433C-9EF4-EF0B2C09F149}" type="datetimeFigureOut">
              <a:rPr kumimoji="1" lang="ja-JP" altLang="en-US" smtClean="0"/>
              <a:t>2023/4/25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594CC2-13A9-4A7A-BCA4-6E2C8E0293D5}" type="slidenum">
              <a:rPr kumimoji="1" lang="ja-JP" altLang="en-US" smtClean="0"/>
              <a:t>‹#›</a:t>
            </a:fld>
            <a:endParaRPr kumimoji="1" lang="ja-JP" altLang="en-US"/>
          </a:p>
        </p:txBody>
      </p:sp>
    </p:spTree>
    <p:extLst>
      <p:ext uri="{BB962C8B-B14F-4D97-AF65-F5344CB8AC3E}">
        <p14:creationId xmlns:p14="http://schemas.microsoft.com/office/powerpoint/2010/main" val="1477030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482D712-9CBF-433C-9EF4-EF0B2C09F149}" type="datetimeFigureOut">
              <a:rPr kumimoji="1" lang="ja-JP" altLang="en-US" smtClean="0"/>
              <a:t>2023/4/25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4594CC2-13A9-4A7A-BCA4-6E2C8E0293D5}" type="slidenum">
              <a:rPr kumimoji="1" lang="ja-JP" altLang="en-US" smtClean="0"/>
              <a:t>‹#›</a:t>
            </a:fld>
            <a:endParaRPr kumimoji="1" lang="ja-JP" altLang="en-US"/>
          </a:p>
        </p:txBody>
      </p:sp>
    </p:spTree>
    <p:extLst>
      <p:ext uri="{BB962C8B-B14F-4D97-AF65-F5344CB8AC3E}">
        <p14:creationId xmlns:p14="http://schemas.microsoft.com/office/powerpoint/2010/main" val="1748961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482D712-9CBF-433C-9EF4-EF0B2C09F149}" type="datetimeFigureOut">
              <a:rPr kumimoji="1" lang="ja-JP" altLang="en-US" smtClean="0"/>
              <a:t>2023/4/25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4594CC2-13A9-4A7A-BCA4-6E2C8E0293D5}" type="slidenum">
              <a:rPr kumimoji="1" lang="ja-JP" altLang="en-US" smtClean="0"/>
              <a:t>‹#›</a:t>
            </a:fld>
            <a:endParaRPr kumimoji="1" lang="ja-JP" altLang="en-US"/>
          </a:p>
        </p:txBody>
      </p:sp>
    </p:spTree>
    <p:extLst>
      <p:ext uri="{BB962C8B-B14F-4D97-AF65-F5344CB8AC3E}">
        <p14:creationId xmlns:p14="http://schemas.microsoft.com/office/powerpoint/2010/main" val="715879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2D712-9CBF-433C-9EF4-EF0B2C09F149}" type="datetimeFigureOut">
              <a:rPr kumimoji="1" lang="ja-JP" altLang="en-US" smtClean="0"/>
              <a:t>2023/4/25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4594CC2-13A9-4A7A-BCA4-6E2C8E0293D5}" type="slidenum">
              <a:rPr kumimoji="1" lang="ja-JP" altLang="en-US" smtClean="0"/>
              <a:t>‹#›</a:t>
            </a:fld>
            <a:endParaRPr kumimoji="1" lang="ja-JP" altLang="en-US"/>
          </a:p>
        </p:txBody>
      </p:sp>
    </p:spTree>
    <p:extLst>
      <p:ext uri="{BB962C8B-B14F-4D97-AF65-F5344CB8AC3E}">
        <p14:creationId xmlns:p14="http://schemas.microsoft.com/office/powerpoint/2010/main" val="1790776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482D712-9CBF-433C-9EF4-EF0B2C09F149}" type="datetimeFigureOut">
              <a:rPr kumimoji="1" lang="ja-JP" altLang="en-US" smtClean="0"/>
              <a:t>2023/4/25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594CC2-13A9-4A7A-BCA4-6E2C8E0293D5}" type="slidenum">
              <a:rPr kumimoji="1" lang="ja-JP" altLang="en-US" smtClean="0"/>
              <a:t>‹#›</a:t>
            </a:fld>
            <a:endParaRPr kumimoji="1" lang="ja-JP" altLang="en-US"/>
          </a:p>
        </p:txBody>
      </p:sp>
    </p:spTree>
    <p:extLst>
      <p:ext uri="{BB962C8B-B14F-4D97-AF65-F5344CB8AC3E}">
        <p14:creationId xmlns:p14="http://schemas.microsoft.com/office/powerpoint/2010/main" val="156867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76B4D7-D872-4392-A300-5D6F47BB658B}" type="datetime1">
              <a:rPr kumimoji="1" lang="ja-JP" altLang="en-US" smtClean="0"/>
              <a:t>2023/4/25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4266AC-F3AB-4A81-A25A-1CEB231F9B17}" type="slidenum">
              <a:rPr kumimoji="1" lang="ja-JP" altLang="en-US" smtClean="0"/>
              <a:t>‹#›</a:t>
            </a:fld>
            <a:endParaRPr kumimoji="1" lang="ja-JP" altLang="en-US"/>
          </a:p>
        </p:txBody>
      </p:sp>
    </p:spTree>
    <p:extLst>
      <p:ext uri="{BB962C8B-B14F-4D97-AF65-F5344CB8AC3E}">
        <p14:creationId xmlns:p14="http://schemas.microsoft.com/office/powerpoint/2010/main" val="1268189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482D712-9CBF-433C-9EF4-EF0B2C09F149}" type="datetimeFigureOut">
              <a:rPr kumimoji="1" lang="ja-JP" altLang="en-US" smtClean="0"/>
              <a:t>2023/4/25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594CC2-13A9-4A7A-BCA4-6E2C8E0293D5}" type="slidenum">
              <a:rPr kumimoji="1" lang="ja-JP" altLang="en-US" smtClean="0"/>
              <a:t>‹#›</a:t>
            </a:fld>
            <a:endParaRPr kumimoji="1" lang="ja-JP" altLang="en-US"/>
          </a:p>
        </p:txBody>
      </p:sp>
    </p:spTree>
    <p:extLst>
      <p:ext uri="{BB962C8B-B14F-4D97-AF65-F5344CB8AC3E}">
        <p14:creationId xmlns:p14="http://schemas.microsoft.com/office/powerpoint/2010/main" val="2626316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82D712-9CBF-433C-9EF4-EF0B2C09F149}" type="datetimeFigureOut">
              <a:rPr kumimoji="1" lang="ja-JP" altLang="en-US" smtClean="0"/>
              <a:t>2023/4/25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594CC2-13A9-4A7A-BCA4-6E2C8E0293D5}" type="slidenum">
              <a:rPr kumimoji="1" lang="ja-JP" altLang="en-US" smtClean="0"/>
              <a:t>‹#›</a:t>
            </a:fld>
            <a:endParaRPr kumimoji="1" lang="ja-JP" altLang="en-US"/>
          </a:p>
        </p:txBody>
      </p:sp>
    </p:spTree>
    <p:extLst>
      <p:ext uri="{BB962C8B-B14F-4D97-AF65-F5344CB8AC3E}">
        <p14:creationId xmlns:p14="http://schemas.microsoft.com/office/powerpoint/2010/main" val="1115485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82D712-9CBF-433C-9EF4-EF0B2C09F149}" type="datetimeFigureOut">
              <a:rPr kumimoji="1" lang="ja-JP" altLang="en-US" smtClean="0"/>
              <a:t>2023/4/25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594CC2-13A9-4A7A-BCA4-6E2C8E0293D5}" type="slidenum">
              <a:rPr kumimoji="1" lang="ja-JP" altLang="en-US" smtClean="0"/>
              <a:t>‹#›</a:t>
            </a:fld>
            <a:endParaRPr kumimoji="1" lang="ja-JP" altLang="en-US"/>
          </a:p>
        </p:txBody>
      </p:sp>
    </p:spTree>
    <p:extLst>
      <p:ext uri="{BB962C8B-B14F-4D97-AF65-F5344CB8AC3E}">
        <p14:creationId xmlns:p14="http://schemas.microsoft.com/office/powerpoint/2010/main" val="223898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49BE78E-191E-4936-8982-B72C2373C0AF}" type="datetime1">
              <a:rPr kumimoji="1" lang="ja-JP" altLang="en-US" smtClean="0"/>
              <a:t>2023/4/25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4266AC-F3AB-4A81-A25A-1CEB231F9B17}" type="slidenum">
              <a:rPr kumimoji="1" lang="ja-JP" altLang="en-US" smtClean="0"/>
              <a:t>‹#›</a:t>
            </a:fld>
            <a:endParaRPr kumimoji="1" lang="ja-JP" altLang="en-US"/>
          </a:p>
        </p:txBody>
      </p:sp>
    </p:spTree>
    <p:extLst>
      <p:ext uri="{BB962C8B-B14F-4D97-AF65-F5344CB8AC3E}">
        <p14:creationId xmlns:p14="http://schemas.microsoft.com/office/powerpoint/2010/main" val="244485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A36C3E2-E589-4975-9D9D-FF9AA8F86741}" type="datetime1">
              <a:rPr kumimoji="1" lang="ja-JP" altLang="en-US" smtClean="0"/>
              <a:t>2023/4/25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4266AC-F3AB-4A81-A25A-1CEB231F9B17}" type="slidenum">
              <a:rPr kumimoji="1" lang="ja-JP" altLang="en-US" smtClean="0"/>
              <a:t>‹#›</a:t>
            </a:fld>
            <a:endParaRPr kumimoji="1" lang="ja-JP" altLang="en-US"/>
          </a:p>
        </p:txBody>
      </p:sp>
    </p:spTree>
    <p:extLst>
      <p:ext uri="{BB962C8B-B14F-4D97-AF65-F5344CB8AC3E}">
        <p14:creationId xmlns:p14="http://schemas.microsoft.com/office/powerpoint/2010/main" val="368410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69FB7D-215B-44E0-A880-524374CD4769}" type="datetime1">
              <a:rPr kumimoji="1" lang="ja-JP" altLang="en-US" smtClean="0"/>
              <a:t>2023/4/25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54266AC-F3AB-4A81-A25A-1CEB231F9B17}" type="slidenum">
              <a:rPr kumimoji="1" lang="ja-JP" altLang="en-US" smtClean="0"/>
              <a:t>‹#›</a:t>
            </a:fld>
            <a:endParaRPr kumimoji="1" lang="ja-JP" altLang="en-US"/>
          </a:p>
        </p:txBody>
      </p:sp>
    </p:spTree>
    <p:extLst>
      <p:ext uri="{BB962C8B-B14F-4D97-AF65-F5344CB8AC3E}">
        <p14:creationId xmlns:p14="http://schemas.microsoft.com/office/powerpoint/2010/main" val="170739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5D97AE5-13F2-44A9-B4CC-CF3AA3B312F0}" type="datetime1">
              <a:rPr kumimoji="1" lang="ja-JP" altLang="en-US" smtClean="0"/>
              <a:t>2023/4/25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54266AC-F3AB-4A81-A25A-1CEB231F9B17}" type="slidenum">
              <a:rPr kumimoji="1" lang="ja-JP" altLang="en-US" smtClean="0"/>
              <a:t>‹#›</a:t>
            </a:fld>
            <a:endParaRPr kumimoji="1" lang="ja-JP" altLang="en-US"/>
          </a:p>
        </p:txBody>
      </p:sp>
    </p:spTree>
    <p:extLst>
      <p:ext uri="{BB962C8B-B14F-4D97-AF65-F5344CB8AC3E}">
        <p14:creationId xmlns:p14="http://schemas.microsoft.com/office/powerpoint/2010/main" val="300712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6FF1E-6EFB-4CD0-A922-A66C0E1B7C5B}" type="datetime1">
              <a:rPr kumimoji="1" lang="ja-JP" altLang="en-US" smtClean="0"/>
              <a:t>2023/4/25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54266AC-F3AB-4A81-A25A-1CEB231F9B17}" type="slidenum">
              <a:rPr kumimoji="1" lang="ja-JP" altLang="en-US" smtClean="0"/>
              <a:t>‹#›</a:t>
            </a:fld>
            <a:endParaRPr kumimoji="1" lang="ja-JP" altLang="en-US"/>
          </a:p>
        </p:txBody>
      </p:sp>
    </p:spTree>
    <p:extLst>
      <p:ext uri="{BB962C8B-B14F-4D97-AF65-F5344CB8AC3E}">
        <p14:creationId xmlns:p14="http://schemas.microsoft.com/office/powerpoint/2010/main" val="217071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AC6F02-FD4D-414B-AA13-BE8313FEC70E}" type="datetime1">
              <a:rPr kumimoji="1" lang="ja-JP" altLang="en-US" smtClean="0"/>
              <a:t>2023/4/25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4266AC-F3AB-4A81-A25A-1CEB231F9B17}" type="slidenum">
              <a:rPr kumimoji="1" lang="ja-JP" altLang="en-US" smtClean="0"/>
              <a:t>‹#›</a:t>
            </a:fld>
            <a:endParaRPr kumimoji="1" lang="ja-JP" altLang="en-US"/>
          </a:p>
        </p:txBody>
      </p:sp>
    </p:spTree>
    <p:extLst>
      <p:ext uri="{BB962C8B-B14F-4D97-AF65-F5344CB8AC3E}">
        <p14:creationId xmlns:p14="http://schemas.microsoft.com/office/powerpoint/2010/main" val="294445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0162A69-C23D-4019-BC78-FBB97AF443A8}" type="datetime1">
              <a:rPr kumimoji="1" lang="ja-JP" altLang="en-US" smtClean="0"/>
              <a:t>2023/4/25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4266AC-F3AB-4A81-A25A-1CEB231F9B17}" type="slidenum">
              <a:rPr kumimoji="1" lang="ja-JP" altLang="en-US" smtClean="0"/>
              <a:t>‹#›</a:t>
            </a:fld>
            <a:endParaRPr kumimoji="1" lang="ja-JP" altLang="en-US"/>
          </a:p>
        </p:txBody>
      </p:sp>
    </p:spTree>
    <p:extLst>
      <p:ext uri="{BB962C8B-B14F-4D97-AF65-F5344CB8AC3E}">
        <p14:creationId xmlns:p14="http://schemas.microsoft.com/office/powerpoint/2010/main" val="363463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A1731-6F18-4AD3-A246-90953750C5F9}" type="datetime1">
              <a:rPr kumimoji="1" lang="ja-JP" altLang="en-US" smtClean="0"/>
              <a:t>2023/4/25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266AC-F3AB-4A81-A25A-1CEB231F9B17}" type="slidenum">
              <a:rPr kumimoji="1" lang="ja-JP" altLang="en-US" smtClean="0"/>
              <a:t>‹#›</a:t>
            </a:fld>
            <a:endParaRPr kumimoji="1" lang="ja-JP" altLang="en-US"/>
          </a:p>
        </p:txBody>
      </p:sp>
    </p:spTree>
    <p:extLst>
      <p:ext uri="{BB962C8B-B14F-4D97-AF65-F5344CB8AC3E}">
        <p14:creationId xmlns:p14="http://schemas.microsoft.com/office/powerpoint/2010/main" val="708341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2D712-9CBF-433C-9EF4-EF0B2C09F149}" type="datetimeFigureOut">
              <a:rPr kumimoji="1" lang="ja-JP" altLang="en-US" smtClean="0"/>
              <a:t>2023/4/25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94CC2-13A9-4A7A-BCA4-6E2C8E0293D5}" type="slidenum">
              <a:rPr kumimoji="1" lang="ja-JP" altLang="en-US" smtClean="0"/>
              <a:t>‹#›</a:t>
            </a:fld>
            <a:endParaRPr kumimoji="1" lang="ja-JP" altLang="en-US"/>
          </a:p>
        </p:txBody>
      </p:sp>
    </p:spTree>
    <p:extLst>
      <p:ext uri="{BB962C8B-B14F-4D97-AF65-F5344CB8AC3E}">
        <p14:creationId xmlns:p14="http://schemas.microsoft.com/office/powerpoint/2010/main" val="657196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961FBC1-11FD-4069-8C2C-2B0028A7AFFA}"/>
              </a:ext>
            </a:extLst>
          </p:cNvPr>
          <p:cNvSpPr txBox="1"/>
          <p:nvPr/>
        </p:nvSpPr>
        <p:spPr>
          <a:xfrm>
            <a:off x="375995" y="2890391"/>
            <a:ext cx="8410669" cy="538609"/>
          </a:xfrm>
          <a:prstGeom prst="rect">
            <a:avLst/>
          </a:prstGeom>
          <a:noFill/>
        </p:spPr>
        <p:txBody>
          <a:bodyPr wrap="square" rtlCol="0">
            <a:spAutoFit/>
          </a:bodyPr>
          <a:lstStyle/>
          <a:p>
            <a:pPr algn="ctr">
              <a:lnSpc>
                <a:spcPts val="3200"/>
              </a:lnSpc>
            </a:pPr>
            <a:r>
              <a:rPr kumimoji="1" lang="ja-JP" altLang="en-US" sz="3600" b="1" dirty="0">
                <a:solidFill>
                  <a:srgbClr val="00B050"/>
                </a:solidFill>
                <a:latin typeface="メイリオ" panose="020B0604030504040204" pitchFamily="50" charset="-128"/>
                <a:ea typeface="メイリオ" panose="020B0604030504040204" pitchFamily="50" charset="-128"/>
              </a:rPr>
              <a:t>みどり認定の手引き（簡略版）</a:t>
            </a:r>
          </a:p>
        </p:txBody>
      </p:sp>
      <p:pic>
        <p:nvPicPr>
          <p:cNvPr id="8" name="図 7" descr="アイコン が含まれている画像&#10;&#10;自動的に生成された説明">
            <a:extLst>
              <a:ext uri="{FF2B5EF4-FFF2-40B4-BE49-F238E27FC236}">
                <a16:creationId xmlns:a16="http://schemas.microsoft.com/office/drawing/2014/main" id="{B7B7EC8E-2D22-40B3-A18D-76281A928F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01809" y="6197397"/>
            <a:ext cx="2359043" cy="316762"/>
          </a:xfrm>
          <a:prstGeom prst="rect">
            <a:avLst/>
          </a:prstGeom>
        </p:spPr>
      </p:pic>
      <p:sp>
        <p:nvSpPr>
          <p:cNvPr id="9" name="テキスト ボックス 8">
            <a:extLst>
              <a:ext uri="{FF2B5EF4-FFF2-40B4-BE49-F238E27FC236}">
                <a16:creationId xmlns:a16="http://schemas.microsoft.com/office/drawing/2014/main" id="{8059698B-33E1-4F7B-9CFB-4505B82055EA}"/>
              </a:ext>
            </a:extLst>
          </p:cNvPr>
          <p:cNvSpPr txBox="1"/>
          <p:nvPr/>
        </p:nvSpPr>
        <p:spPr>
          <a:xfrm>
            <a:off x="1810166" y="5396203"/>
            <a:ext cx="5523669" cy="784830"/>
          </a:xfrm>
          <a:prstGeom prst="rect">
            <a:avLst/>
          </a:prstGeom>
          <a:noFill/>
        </p:spPr>
        <p:txBody>
          <a:bodyPr wrap="square" rtlCol="0">
            <a:spAutoFit/>
          </a:bodyPr>
          <a:lstStyle/>
          <a:p>
            <a:pPr algn="ctr"/>
            <a:r>
              <a:rPr kumimoji="1" lang="ja-JP" altLang="en-US" sz="2000" dirty="0">
                <a:latin typeface="メイリオ" panose="020B0604030504040204" pitchFamily="50" charset="-128"/>
                <a:ea typeface="メイリオ" panose="020B0604030504040204" pitchFamily="50" charset="-128"/>
              </a:rPr>
              <a:t>令  和  ５ 年  ４  月</a:t>
            </a:r>
            <a:endParaRPr kumimoji="1" lang="en-US" altLang="ja-JP" sz="2000" dirty="0">
              <a:latin typeface="メイリオ" panose="020B0604030504040204" pitchFamily="50" charset="-128"/>
              <a:ea typeface="メイリオ" panose="020B0604030504040204" pitchFamily="50" charset="-128"/>
            </a:endParaRPr>
          </a:p>
          <a:p>
            <a:pPr algn="ctr">
              <a:spcBef>
                <a:spcPts val="600"/>
              </a:spcBef>
            </a:pPr>
            <a:r>
              <a:rPr kumimoji="1" lang="ja-JP" altLang="en-US" sz="2000" dirty="0">
                <a:latin typeface="メイリオ" panose="020B0604030504040204" pitchFamily="50" charset="-128"/>
                <a:ea typeface="メイリオ" panose="020B0604030504040204" pitchFamily="50" charset="-128"/>
              </a:rPr>
              <a:t>大臣官房みどりの食料システム戦略グループ</a:t>
            </a:r>
            <a:endParaRPr kumimoji="1" lang="en-US"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1684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36CFF3E-75F3-4F43-9D88-16A89F776BCE}"/>
              </a:ext>
            </a:extLst>
          </p:cNvPr>
          <p:cNvSpPr txBox="1"/>
          <p:nvPr/>
        </p:nvSpPr>
        <p:spPr>
          <a:xfrm>
            <a:off x="0" y="156229"/>
            <a:ext cx="914400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　計画の記載例（グループ申請の場合）①</a:t>
            </a:r>
          </a:p>
        </p:txBody>
      </p:sp>
      <p:sp>
        <p:nvSpPr>
          <p:cNvPr id="11" name="テキスト ボックス 10">
            <a:extLst>
              <a:ext uri="{FF2B5EF4-FFF2-40B4-BE49-F238E27FC236}">
                <a16:creationId xmlns:a16="http://schemas.microsoft.com/office/drawing/2014/main" id="{F4BE2555-10DC-4F11-AB7C-450133A10D51}"/>
              </a:ext>
            </a:extLst>
          </p:cNvPr>
          <p:cNvSpPr txBox="1"/>
          <p:nvPr/>
        </p:nvSpPr>
        <p:spPr>
          <a:xfrm>
            <a:off x="176288" y="565114"/>
            <a:ext cx="6008724" cy="507831"/>
          </a:xfrm>
          <a:prstGeom prst="rect">
            <a:avLst/>
          </a:prstGeom>
          <a:noFill/>
        </p:spPr>
        <p:txBody>
          <a:bodyPr wrap="square" rtlCol="0">
            <a:spAutoFit/>
          </a:bodyPr>
          <a:lstStyle/>
          <a:p>
            <a:pPr algn="ctr"/>
            <a:r>
              <a:rPr kumimoji="1" lang="ja-JP" altLang="en-US" sz="1100" b="1" dirty="0">
                <a:latin typeface="ＭＳ ゴシック" panose="020B0609070205080204" pitchFamily="49" charset="-128"/>
                <a:ea typeface="ＭＳ ゴシック" panose="020B0609070205080204" pitchFamily="49" charset="-128"/>
              </a:rPr>
              <a:t>環境負荷低減事業活動の実施に関する計画</a:t>
            </a:r>
            <a:endParaRPr kumimoji="1" lang="en-US" altLang="ja-JP" sz="1100" b="1" dirty="0">
              <a:latin typeface="ＭＳ ゴシック" panose="020B0609070205080204" pitchFamily="49" charset="-128"/>
              <a:ea typeface="ＭＳ ゴシック" panose="020B0609070205080204" pitchFamily="49" charset="-128"/>
            </a:endParaRPr>
          </a:p>
          <a:p>
            <a:pPr>
              <a:spcBef>
                <a:spcPts val="600"/>
              </a:spcBef>
            </a:pPr>
            <a:r>
              <a:rPr kumimoji="1" lang="ja-JP" altLang="en-US" sz="1100" b="1" dirty="0">
                <a:latin typeface="ＭＳ ゴシック" panose="020B0609070205080204" pitchFamily="49" charset="-128"/>
                <a:ea typeface="ＭＳ ゴシック" panose="020B0609070205080204" pitchFamily="49" charset="-128"/>
              </a:rPr>
              <a:t>１　実施内容に対応する同意基本計画の名称</a:t>
            </a:r>
            <a:endParaRPr kumimoji="1" lang="en-US" altLang="ja-JP" sz="1100" b="1" dirty="0">
              <a:latin typeface="ＭＳ ゴシック" panose="020B0609070205080204" pitchFamily="49" charset="-128"/>
              <a:ea typeface="ＭＳ ゴシック" panose="020B0609070205080204" pitchFamily="49" charset="-128"/>
            </a:endParaRPr>
          </a:p>
        </p:txBody>
      </p:sp>
      <p:graphicFrame>
        <p:nvGraphicFramePr>
          <p:cNvPr id="12" name="表 5">
            <a:extLst>
              <a:ext uri="{FF2B5EF4-FFF2-40B4-BE49-F238E27FC236}">
                <a16:creationId xmlns:a16="http://schemas.microsoft.com/office/drawing/2014/main" id="{D78A4C4C-DE09-4CC3-B817-6FC23B703984}"/>
              </a:ext>
            </a:extLst>
          </p:cNvPr>
          <p:cNvGraphicFramePr>
            <a:graphicFrameLocks noGrp="1"/>
          </p:cNvGraphicFramePr>
          <p:nvPr>
            <p:extLst>
              <p:ext uri="{D42A27DB-BD31-4B8C-83A1-F6EECF244321}">
                <p14:modId xmlns:p14="http://schemas.microsoft.com/office/powerpoint/2010/main" val="163519399"/>
              </p:ext>
            </p:extLst>
          </p:nvPr>
        </p:nvGraphicFramePr>
        <p:xfrm>
          <a:off x="378370" y="1695877"/>
          <a:ext cx="6008724" cy="1478280"/>
        </p:xfrm>
        <a:graphic>
          <a:graphicData uri="http://schemas.openxmlformats.org/drawingml/2006/table">
            <a:tbl>
              <a:tblPr firstRow="1" bandRow="1">
                <a:tableStyleId>{5940675A-B579-460E-94D1-54222C63F5DA}</a:tableStyleId>
              </a:tblPr>
              <a:tblGrid>
                <a:gridCol w="6008724">
                  <a:extLst>
                    <a:ext uri="{9D8B030D-6E8A-4147-A177-3AD203B41FA5}">
                      <a16:colId xmlns:a16="http://schemas.microsoft.com/office/drawing/2014/main" val="2148914885"/>
                    </a:ext>
                  </a:extLst>
                </a:gridCol>
              </a:tblGrid>
              <a:tr h="179315">
                <a:tc>
                  <a:txBody>
                    <a:bodyPr/>
                    <a:lstStyle/>
                    <a:p>
                      <a:pPr algn="ctr"/>
                      <a:r>
                        <a:rPr kumimoji="1" lang="ja-JP" altLang="en-US" sz="1000" dirty="0">
                          <a:latin typeface="ＭＳ 明朝" panose="02020609040205080304" pitchFamily="17" charset="-128"/>
                          <a:ea typeface="ＭＳ 明朝" panose="02020609040205080304" pitchFamily="17" charset="-128"/>
                        </a:rPr>
                        <a:t>申請者（代表者）</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99919"/>
                  </a:ext>
                </a:extLst>
              </a:tr>
              <a:tr h="432000">
                <a:tc>
                  <a:txBody>
                    <a:bodyPr/>
                    <a:lstStyle/>
                    <a:p>
                      <a:pPr>
                        <a:lnSpc>
                          <a:spcPts val="1500"/>
                        </a:lnSpc>
                      </a:pPr>
                      <a:r>
                        <a:rPr kumimoji="1" lang="ja-JP" altLang="en-US" sz="1000" dirty="0">
                          <a:latin typeface="ＭＳ 明朝" panose="02020609040205080304" pitchFamily="17" charset="-128"/>
                          <a:ea typeface="ＭＳ 明朝" panose="02020609040205080304" pitchFamily="17" charset="-128"/>
                        </a:rPr>
                        <a:t>①氏名又は名称：</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ＪＡ○○ 特別栽培米生産部会（代表者：部会長　○○ ○○</a:t>
                      </a:r>
                      <a:r>
                        <a:rPr kumimoji="1" lang="ja-JP" altLang="en-US" sz="1000" dirty="0">
                          <a:solidFill>
                            <a:srgbClr val="0070C0"/>
                          </a:solidFill>
                          <a:latin typeface="ＭＳ 明朝" panose="02020609040205080304" pitchFamily="17" charset="-128"/>
                          <a:ea typeface="ＭＳ 明朝" panose="02020609040205080304" pitchFamily="17" charset="-128"/>
                        </a:rPr>
                        <a:t>）</a:t>
                      </a:r>
                      <a:endParaRPr kumimoji="1" lang="en-US" altLang="ja-JP" sz="1000" dirty="0">
                        <a:solidFill>
                          <a:srgbClr val="0070C0"/>
                        </a:solidFill>
                        <a:latin typeface="ＭＳ 明朝" panose="02020609040205080304" pitchFamily="17" charset="-128"/>
                        <a:ea typeface="ＭＳ 明朝" panose="02020609040205080304" pitchFamily="17" charset="-128"/>
                      </a:endParaRPr>
                    </a:p>
                    <a:p>
                      <a:pPr>
                        <a:lnSpc>
                          <a:spcPts val="1500"/>
                        </a:lnSpc>
                      </a:pPr>
                      <a:r>
                        <a:rPr kumimoji="1" lang="ja-JP" altLang="en-US" sz="1000" dirty="0">
                          <a:latin typeface="ＭＳ 明朝" panose="02020609040205080304" pitchFamily="17" charset="-128"/>
                          <a:ea typeface="ＭＳ 明朝" panose="02020609040205080304" pitchFamily="17" charset="-128"/>
                        </a:rPr>
                        <a:t>②住所又は主たる事務所の所在地：</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○○県○○市（町村）○○番地</a:t>
                      </a:r>
                      <a:endParaRPr kumimoji="1" lang="en-US" altLang="ja-JP" sz="1100" dirty="0">
                        <a:solidFill>
                          <a:srgbClr val="0070C0"/>
                        </a:solidFill>
                        <a:latin typeface="HGS創英角ﾎﾟｯﾌﾟ体" panose="040B0A00000000000000" pitchFamily="50" charset="-128"/>
                        <a:ea typeface="HGS創英角ﾎﾟｯﾌﾟ体" panose="040B0A00000000000000" pitchFamily="50" charset="-128"/>
                      </a:endParaRPr>
                    </a:p>
                    <a:p>
                      <a:pPr>
                        <a:lnSpc>
                          <a:spcPts val="1500"/>
                        </a:lnSpc>
                      </a:pPr>
                      <a:r>
                        <a:rPr kumimoji="1" lang="ja-JP" altLang="en-US" sz="1000" dirty="0">
                          <a:latin typeface="ＭＳ 明朝" panose="02020609040205080304" pitchFamily="17" charset="-128"/>
                          <a:ea typeface="ＭＳ 明朝" panose="02020609040205080304" pitchFamily="17" charset="-128"/>
                        </a:rPr>
                        <a:t>③連絡先</a:t>
                      </a:r>
                      <a:endParaRPr kumimoji="1" lang="en-US" altLang="ja-JP" sz="1000" dirty="0">
                        <a:latin typeface="ＭＳ 明朝" panose="02020609040205080304" pitchFamily="17" charset="-128"/>
                        <a:ea typeface="ＭＳ 明朝" panose="02020609040205080304" pitchFamily="17" charset="-128"/>
                      </a:endParaRPr>
                    </a:p>
                    <a:p>
                      <a:pPr>
                        <a:lnSpc>
                          <a:spcPts val="1500"/>
                        </a:lnSpc>
                      </a:pPr>
                      <a:r>
                        <a:rPr kumimoji="1" lang="ja-JP" altLang="en-US" sz="1000" dirty="0">
                          <a:latin typeface="ＭＳ 明朝" panose="02020609040205080304" pitchFamily="17" charset="-128"/>
                          <a:ea typeface="ＭＳ 明朝" panose="02020609040205080304" pitchFamily="17" charset="-128"/>
                        </a:rPr>
                        <a:t>　・電話番号：</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a:t>
                      </a:r>
                      <a:r>
                        <a:rPr kumimoji="1" lang="en-US" altLang="ja-JP" sz="1100" dirty="0">
                          <a:solidFill>
                            <a:srgbClr val="0070C0"/>
                          </a:solidFill>
                          <a:latin typeface="HGS創英角ﾎﾟｯﾌﾟ体" panose="040B0A00000000000000" pitchFamily="50" charset="-128"/>
                          <a:ea typeface="HGS創英角ﾎﾟｯﾌﾟ体" panose="040B0A00000000000000" pitchFamily="50" charset="-128"/>
                        </a:rPr>
                        <a:t>-</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a:t>
                      </a:r>
                      <a:r>
                        <a:rPr kumimoji="1" lang="en-US" altLang="ja-JP" sz="1100" dirty="0">
                          <a:solidFill>
                            <a:srgbClr val="0070C0"/>
                          </a:solidFill>
                          <a:latin typeface="HGS創英角ﾎﾟｯﾌﾟ体" panose="040B0A00000000000000" pitchFamily="50" charset="-128"/>
                          <a:ea typeface="HGS創英角ﾎﾟｯﾌﾟ体" panose="040B0A00000000000000" pitchFamily="50" charset="-128"/>
                        </a:rPr>
                        <a:t>-</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a:t>
                      </a:r>
                      <a:endParaRPr kumimoji="1" lang="en-US" altLang="ja-JP" sz="1100" dirty="0">
                        <a:solidFill>
                          <a:srgbClr val="0070C0"/>
                        </a:solidFill>
                        <a:latin typeface="HGS創英角ﾎﾟｯﾌﾟ体" panose="040B0A00000000000000" pitchFamily="50" charset="-128"/>
                        <a:ea typeface="HGS創英角ﾎﾟｯﾌﾟ体" panose="040B0A00000000000000" pitchFamily="50" charset="-128"/>
                      </a:endParaRPr>
                    </a:p>
                    <a:p>
                      <a:pPr>
                        <a:lnSpc>
                          <a:spcPts val="1500"/>
                        </a:lnSpc>
                      </a:pPr>
                      <a:r>
                        <a:rPr kumimoji="1" lang="ja-JP" altLang="en-US" sz="1000" dirty="0">
                          <a:latin typeface="ＭＳ 明朝" panose="02020609040205080304" pitchFamily="17" charset="-128"/>
                          <a:ea typeface="ＭＳ 明朝" panose="02020609040205080304" pitchFamily="17" charset="-128"/>
                        </a:rPr>
                        <a:t>　・</a:t>
                      </a:r>
                      <a:r>
                        <a:rPr kumimoji="1" lang="en-US" altLang="ja-JP" sz="1000" dirty="0">
                          <a:latin typeface="ＭＳ 明朝" panose="02020609040205080304" pitchFamily="17" charset="-128"/>
                          <a:ea typeface="ＭＳ 明朝" panose="02020609040205080304" pitchFamily="17" charset="-128"/>
                        </a:rPr>
                        <a:t>E-mail</a:t>
                      </a:r>
                      <a:r>
                        <a:rPr kumimoji="1" lang="ja-JP" altLang="en-US" sz="1000" dirty="0">
                          <a:latin typeface="ＭＳ 明朝" panose="02020609040205080304" pitchFamily="17" charset="-128"/>
                          <a:ea typeface="ＭＳ 明朝" panose="02020609040205080304" pitchFamily="17" charset="-128"/>
                        </a:rPr>
                        <a:t>アドレス：</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a:t>
                      </a:r>
                      <a:r>
                        <a:rPr kumimoji="1" lang="en-US" altLang="ja-JP" sz="1100" dirty="0">
                          <a:solidFill>
                            <a:srgbClr val="0070C0"/>
                          </a:solidFill>
                          <a:latin typeface="HGS創英角ﾎﾟｯﾌﾟ体" panose="040B0A00000000000000" pitchFamily="50" charset="-128"/>
                          <a:ea typeface="HGS創英角ﾎﾟｯﾌﾟ体" panose="040B0A00000000000000" pitchFamily="50" charset="-128"/>
                        </a:rPr>
                        <a:t>@</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a:t>
                      </a:r>
                      <a:r>
                        <a:rPr kumimoji="1" lang="en-US" altLang="ja-JP" sz="1100" dirty="0">
                          <a:solidFill>
                            <a:srgbClr val="0070C0"/>
                          </a:solidFill>
                          <a:latin typeface="HGS創英角ﾎﾟｯﾌﾟ体" panose="040B0A00000000000000" pitchFamily="50" charset="-128"/>
                          <a:ea typeface="HGS創英角ﾎﾟｯﾌﾟ体" panose="040B0A00000000000000" pitchFamily="50" charset="-128"/>
                        </a:rPr>
                        <a:t>.jp</a:t>
                      </a:r>
                    </a:p>
                    <a:p>
                      <a:pPr>
                        <a:lnSpc>
                          <a:spcPts val="1500"/>
                        </a:lnSpc>
                      </a:pPr>
                      <a:r>
                        <a:rPr kumimoji="1" lang="ja-JP" altLang="en-US" sz="1000" dirty="0">
                          <a:latin typeface="ＭＳ 明朝" panose="02020609040205080304" pitchFamily="17" charset="-128"/>
                          <a:ea typeface="ＭＳ 明朝" panose="02020609040205080304" pitchFamily="17" charset="-128"/>
                        </a:rPr>
                        <a:t>④業種：☑</a:t>
                      </a:r>
                      <a:r>
                        <a:rPr kumimoji="1" lang="ja-JP" altLang="en-US" sz="1000" dirty="0">
                          <a:solidFill>
                            <a:schemeClr val="tx1"/>
                          </a:solidFill>
                          <a:latin typeface="ＭＳ 明朝" panose="02020609040205080304" pitchFamily="17" charset="-128"/>
                          <a:ea typeface="ＭＳ 明朝" panose="02020609040205080304" pitchFamily="17" charset="-128"/>
                        </a:rPr>
                        <a:t>耕種農業　□畜産業　□林業　□漁業</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735919"/>
                  </a:ext>
                </a:extLst>
              </a:tr>
            </a:tbl>
          </a:graphicData>
        </a:graphic>
      </p:graphicFrame>
      <p:sp>
        <p:nvSpPr>
          <p:cNvPr id="16" name="テキスト ボックス 15">
            <a:extLst>
              <a:ext uri="{FF2B5EF4-FFF2-40B4-BE49-F238E27FC236}">
                <a16:creationId xmlns:a16="http://schemas.microsoft.com/office/drawing/2014/main" id="{7DA8EB5D-1970-4A2B-A8AE-F46F638E3DA9}"/>
              </a:ext>
            </a:extLst>
          </p:cNvPr>
          <p:cNvSpPr txBox="1"/>
          <p:nvPr/>
        </p:nvSpPr>
        <p:spPr>
          <a:xfrm>
            <a:off x="176288" y="1442269"/>
            <a:ext cx="5931876" cy="261610"/>
          </a:xfrm>
          <a:prstGeom prst="rect">
            <a:avLst/>
          </a:prstGeom>
          <a:noFill/>
        </p:spPr>
        <p:txBody>
          <a:bodyPr wrap="square" rtlCol="0">
            <a:spAutoFit/>
          </a:bodyPr>
          <a:lstStyle/>
          <a:p>
            <a:r>
              <a:rPr kumimoji="1" lang="ja-JP" altLang="en-US" sz="1100" b="1" dirty="0">
                <a:latin typeface="ＭＳ ゴシック" panose="020B0609070205080204" pitchFamily="49" charset="-128"/>
                <a:ea typeface="ＭＳ ゴシック" panose="020B0609070205080204" pitchFamily="49" charset="-128"/>
              </a:rPr>
              <a:t>２　申請者等の概要</a:t>
            </a:r>
            <a:endParaRPr kumimoji="1" lang="en-US" altLang="ja-JP" sz="1050" b="1" dirty="0">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CC55BB28-9B71-44BC-BA60-CB58B3098046}"/>
              </a:ext>
            </a:extLst>
          </p:cNvPr>
          <p:cNvSpPr txBox="1"/>
          <p:nvPr/>
        </p:nvSpPr>
        <p:spPr>
          <a:xfrm>
            <a:off x="6185012" y="227296"/>
            <a:ext cx="2958988" cy="253916"/>
          </a:xfrm>
          <a:prstGeom prst="rect">
            <a:avLst/>
          </a:prstGeom>
          <a:noFill/>
        </p:spPr>
        <p:txBody>
          <a:bodyPr wrap="square" rtlCol="0">
            <a:spAutoFit/>
          </a:bodyPr>
          <a:lstStyle/>
          <a:p>
            <a:r>
              <a:rPr kumimoji="1" lang="en-US" altLang="ja-JP" sz="1050" dirty="0">
                <a:solidFill>
                  <a:srgbClr val="0070C0"/>
                </a:solidFill>
                <a:latin typeface="Meiryo UI" panose="020B0604030504040204" pitchFamily="50" charset="-128"/>
                <a:ea typeface="Meiryo UI" panose="020B0604030504040204" pitchFamily="50" charset="-128"/>
              </a:rPr>
              <a:t>※</a:t>
            </a:r>
            <a:r>
              <a:rPr kumimoji="1" lang="ja-JP" altLang="en-US" sz="1050" dirty="0">
                <a:solidFill>
                  <a:srgbClr val="0070C0"/>
                </a:solidFill>
                <a:latin typeface="Meiryo UI" panose="020B0604030504040204" pitchFamily="50" charset="-128"/>
                <a:ea typeface="Meiryo UI" panose="020B0604030504040204" pitchFamily="50" charset="-128"/>
              </a:rPr>
              <a:t>様式は都道府県によって異なる場合があります。</a:t>
            </a:r>
            <a:endParaRPr kumimoji="1" lang="en-US" altLang="ja-JP" sz="1000" dirty="0">
              <a:solidFill>
                <a:srgbClr val="0070C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62B89343-B584-4742-AA5B-0AD76AA39BC7}"/>
              </a:ext>
            </a:extLst>
          </p:cNvPr>
          <p:cNvSpPr txBox="1"/>
          <p:nvPr/>
        </p:nvSpPr>
        <p:spPr>
          <a:xfrm>
            <a:off x="8707582" y="6542019"/>
            <a:ext cx="43641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９</a:t>
            </a:r>
          </a:p>
        </p:txBody>
      </p:sp>
      <p:graphicFrame>
        <p:nvGraphicFramePr>
          <p:cNvPr id="19" name="表 11">
            <a:extLst>
              <a:ext uri="{FF2B5EF4-FFF2-40B4-BE49-F238E27FC236}">
                <a16:creationId xmlns:a16="http://schemas.microsoft.com/office/drawing/2014/main" id="{94ACE687-82F0-46DF-97AB-2CEFC8443CAC}"/>
              </a:ext>
            </a:extLst>
          </p:cNvPr>
          <p:cNvGraphicFramePr>
            <a:graphicFrameLocks noGrp="1"/>
          </p:cNvGraphicFramePr>
          <p:nvPr>
            <p:extLst>
              <p:ext uri="{D42A27DB-BD31-4B8C-83A1-F6EECF244321}">
                <p14:modId xmlns:p14="http://schemas.microsoft.com/office/powerpoint/2010/main" val="3366754324"/>
              </p:ext>
            </p:extLst>
          </p:nvPr>
        </p:nvGraphicFramePr>
        <p:xfrm>
          <a:off x="378370" y="1066645"/>
          <a:ext cx="6008724" cy="269240"/>
        </p:xfrm>
        <a:graphic>
          <a:graphicData uri="http://schemas.openxmlformats.org/drawingml/2006/table">
            <a:tbl>
              <a:tblPr firstRow="1" bandRow="1">
                <a:tableStyleId>{5940675A-B579-460E-94D1-54222C63F5DA}</a:tableStyleId>
              </a:tblPr>
              <a:tblGrid>
                <a:gridCol w="6008724">
                  <a:extLst>
                    <a:ext uri="{9D8B030D-6E8A-4147-A177-3AD203B41FA5}">
                      <a16:colId xmlns:a16="http://schemas.microsoft.com/office/drawing/2014/main" val="2177250322"/>
                    </a:ext>
                  </a:extLst>
                </a:gridCol>
              </a:tblGrid>
              <a:tr h="0">
                <a:tc>
                  <a:txBody>
                    <a:bodyPr/>
                    <a:lstStyle/>
                    <a:p>
                      <a:pPr>
                        <a:lnSpc>
                          <a:spcPts val="1400"/>
                        </a:lnSpc>
                      </a:pPr>
                      <a:r>
                        <a:rPr kumimoji="1" lang="ja-JP" altLang="en-US" sz="1000" spc="-40" baseline="0" dirty="0">
                          <a:solidFill>
                            <a:srgbClr val="0070C0"/>
                          </a:solidFill>
                          <a:latin typeface="HGS創英角ﾎﾟｯﾌﾟ体" panose="040B0A00000000000000" pitchFamily="50" charset="-128"/>
                          <a:ea typeface="HGS創英角ﾎﾟｯﾌﾟ体" panose="040B0A00000000000000" pitchFamily="50" charset="-128"/>
                        </a:rPr>
                        <a:t>　</a:t>
                      </a: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○○県環境負荷低減事業活動の促進に関する基本的な計画</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013106"/>
                  </a:ext>
                </a:extLst>
              </a:tr>
            </a:tbl>
          </a:graphicData>
        </a:graphic>
      </p:graphicFrame>
      <p:cxnSp>
        <p:nvCxnSpPr>
          <p:cNvPr id="14" name="直線コネクタ 13">
            <a:extLst>
              <a:ext uri="{FF2B5EF4-FFF2-40B4-BE49-F238E27FC236}">
                <a16:creationId xmlns:a16="http://schemas.microsoft.com/office/drawing/2014/main" id="{4988CCDB-D39B-40CB-A302-72D529C632CF}"/>
              </a:ext>
            </a:extLst>
          </p:cNvPr>
          <p:cNvCxnSpPr/>
          <p:nvPr/>
        </p:nvCxnSpPr>
        <p:spPr>
          <a:xfrm>
            <a:off x="218661" y="536825"/>
            <a:ext cx="87364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C54566C5-E483-79D3-E538-8048CE20D96A}"/>
              </a:ext>
            </a:extLst>
          </p:cNvPr>
          <p:cNvSpPr txBox="1"/>
          <p:nvPr/>
        </p:nvSpPr>
        <p:spPr>
          <a:xfrm>
            <a:off x="218661" y="3300549"/>
            <a:ext cx="5658578" cy="507831"/>
          </a:xfrm>
          <a:prstGeom prst="rect">
            <a:avLst/>
          </a:prstGeom>
          <a:noFill/>
        </p:spPr>
        <p:txBody>
          <a:bodyPr wrap="square" rtlCol="0">
            <a:spAutoFit/>
          </a:bodyPr>
          <a:lstStyle/>
          <a:p>
            <a:r>
              <a:rPr kumimoji="1" lang="ja-JP" altLang="en-US" sz="1100" b="1" dirty="0">
                <a:latin typeface="ＭＳ ゴシック" panose="020B0609070205080204" pitchFamily="49" charset="-128"/>
                <a:ea typeface="ＭＳ ゴシック" panose="020B0609070205080204" pitchFamily="49" charset="-128"/>
              </a:rPr>
              <a:t>３　環境負荷低減事業活動の実施に関する事項</a:t>
            </a:r>
            <a:endParaRPr kumimoji="1" lang="en-US" altLang="ja-JP" sz="1100" b="1" dirty="0">
              <a:latin typeface="ＭＳ ゴシック" panose="020B0609070205080204" pitchFamily="49" charset="-128"/>
              <a:ea typeface="ＭＳ ゴシック" panose="020B0609070205080204" pitchFamily="49" charset="-128"/>
            </a:endParaRPr>
          </a:p>
          <a:p>
            <a:pPr>
              <a:spcBef>
                <a:spcPts val="600"/>
              </a:spcBef>
            </a:pPr>
            <a:r>
              <a:rPr kumimoji="1" lang="ja-JP" altLang="en-US" sz="1100" b="1" dirty="0">
                <a:latin typeface="ＭＳ ゴシック" panose="020B0609070205080204" pitchFamily="49" charset="-128"/>
                <a:ea typeface="ＭＳ ゴシック" panose="020B0609070205080204" pitchFamily="49" charset="-128"/>
              </a:rPr>
              <a:t>（１）農林漁業経営の概況</a:t>
            </a:r>
            <a:endParaRPr kumimoji="1" lang="en-US" altLang="ja-JP" sz="1050" b="1" dirty="0">
              <a:latin typeface="ＭＳ ゴシック" panose="020B0609070205080204" pitchFamily="49" charset="-128"/>
              <a:ea typeface="ＭＳ ゴシック" panose="020B0609070205080204" pitchFamily="49" charset="-128"/>
            </a:endParaRPr>
          </a:p>
        </p:txBody>
      </p:sp>
      <p:graphicFrame>
        <p:nvGraphicFramePr>
          <p:cNvPr id="3" name="表 11">
            <a:extLst>
              <a:ext uri="{FF2B5EF4-FFF2-40B4-BE49-F238E27FC236}">
                <a16:creationId xmlns:a16="http://schemas.microsoft.com/office/drawing/2014/main" id="{8E441283-1102-B67B-5030-C7A36BBEF032}"/>
              </a:ext>
            </a:extLst>
          </p:cNvPr>
          <p:cNvGraphicFramePr>
            <a:graphicFrameLocks noGrp="1"/>
          </p:cNvGraphicFramePr>
          <p:nvPr>
            <p:extLst>
              <p:ext uri="{D42A27DB-BD31-4B8C-83A1-F6EECF244321}">
                <p14:modId xmlns:p14="http://schemas.microsoft.com/office/powerpoint/2010/main" val="3539473189"/>
              </p:ext>
            </p:extLst>
          </p:nvPr>
        </p:nvGraphicFramePr>
        <p:xfrm>
          <a:off x="378370" y="3808381"/>
          <a:ext cx="6008724" cy="832584"/>
        </p:xfrm>
        <a:graphic>
          <a:graphicData uri="http://schemas.openxmlformats.org/drawingml/2006/table">
            <a:tbl>
              <a:tblPr firstRow="1" bandRow="1">
                <a:tableStyleId>{5940675A-B579-460E-94D1-54222C63F5DA}</a:tableStyleId>
              </a:tblPr>
              <a:tblGrid>
                <a:gridCol w="6008724">
                  <a:extLst>
                    <a:ext uri="{9D8B030D-6E8A-4147-A177-3AD203B41FA5}">
                      <a16:colId xmlns:a16="http://schemas.microsoft.com/office/drawing/2014/main" val="2177250322"/>
                    </a:ext>
                  </a:extLst>
                </a:gridCol>
              </a:tblGrid>
              <a:tr h="832584">
                <a:tc>
                  <a:txBody>
                    <a:bodyPr/>
                    <a:lstStyle/>
                    <a:p>
                      <a:pPr>
                        <a:lnSpc>
                          <a:spcPts val="14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品目：水稲</a:t>
                      </a:r>
                    </a:p>
                    <a:p>
                      <a:pPr>
                        <a:lnSpc>
                          <a:spcPts val="14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面積：①化学肥料・化学農薬不使用タイプ：</a:t>
                      </a: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60 ha</a:t>
                      </a:r>
                    </a:p>
                    <a:p>
                      <a:pPr>
                        <a:lnSpc>
                          <a:spcPts val="14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　　　②化学肥料・化学農薬５割削減タイプ：</a:t>
                      </a: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240 ha</a:t>
                      </a: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　</a:t>
                      </a:r>
                    </a:p>
                    <a:p>
                      <a:pPr>
                        <a:lnSpc>
                          <a:spcPts val="14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構成員：</a:t>
                      </a: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140</a:t>
                      </a: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経営体（法人・個人）</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013106"/>
                  </a:ext>
                </a:extLst>
              </a:tr>
            </a:tbl>
          </a:graphicData>
        </a:graphic>
      </p:graphicFrame>
      <p:sp>
        <p:nvSpPr>
          <p:cNvPr id="4" name="テキスト ボックス 3">
            <a:extLst>
              <a:ext uri="{FF2B5EF4-FFF2-40B4-BE49-F238E27FC236}">
                <a16:creationId xmlns:a16="http://schemas.microsoft.com/office/drawing/2014/main" id="{5A64E6FD-CEAA-016A-1AE3-F205C291C3FA}"/>
              </a:ext>
            </a:extLst>
          </p:cNvPr>
          <p:cNvSpPr txBox="1"/>
          <p:nvPr/>
        </p:nvSpPr>
        <p:spPr>
          <a:xfrm>
            <a:off x="218661" y="4662985"/>
            <a:ext cx="5528023" cy="261610"/>
          </a:xfrm>
          <a:prstGeom prst="rect">
            <a:avLst/>
          </a:prstGeom>
          <a:noFill/>
        </p:spPr>
        <p:txBody>
          <a:bodyPr wrap="square" rtlCol="0">
            <a:spAutoFit/>
          </a:bodyPr>
          <a:lstStyle/>
          <a:p>
            <a:r>
              <a:rPr kumimoji="1" lang="ja-JP" altLang="en-US" sz="1100" b="1" dirty="0">
                <a:latin typeface="ＭＳ ゴシック" panose="020B0609070205080204" pitchFamily="49" charset="-128"/>
                <a:ea typeface="ＭＳ ゴシック" panose="020B0609070205080204" pitchFamily="49" charset="-128"/>
              </a:rPr>
              <a:t>（２）環境負荷低減事業活動の類型</a:t>
            </a:r>
            <a:endParaRPr kumimoji="1" lang="en-US" altLang="ja-JP" sz="1050" b="1" dirty="0">
              <a:latin typeface="ＭＳ ゴシック" panose="020B0609070205080204" pitchFamily="49" charset="-128"/>
              <a:ea typeface="ＭＳ ゴシック" panose="020B0609070205080204" pitchFamily="49" charset="-128"/>
            </a:endParaRPr>
          </a:p>
        </p:txBody>
      </p:sp>
      <p:graphicFrame>
        <p:nvGraphicFramePr>
          <p:cNvPr id="9" name="表 11">
            <a:extLst>
              <a:ext uri="{FF2B5EF4-FFF2-40B4-BE49-F238E27FC236}">
                <a16:creationId xmlns:a16="http://schemas.microsoft.com/office/drawing/2014/main" id="{03579828-FD2A-F8EF-7802-30923929B3CB}"/>
              </a:ext>
            </a:extLst>
          </p:cNvPr>
          <p:cNvGraphicFramePr>
            <a:graphicFrameLocks noGrp="1"/>
          </p:cNvGraphicFramePr>
          <p:nvPr>
            <p:extLst>
              <p:ext uri="{D42A27DB-BD31-4B8C-83A1-F6EECF244321}">
                <p14:modId xmlns:p14="http://schemas.microsoft.com/office/powerpoint/2010/main" val="524989651"/>
              </p:ext>
            </p:extLst>
          </p:nvPr>
        </p:nvGraphicFramePr>
        <p:xfrm>
          <a:off x="378370" y="4924595"/>
          <a:ext cx="6008724" cy="1691640"/>
        </p:xfrm>
        <a:graphic>
          <a:graphicData uri="http://schemas.openxmlformats.org/drawingml/2006/table">
            <a:tbl>
              <a:tblPr firstRow="1" bandRow="1">
                <a:tableStyleId>{5940675A-B579-460E-94D1-54222C63F5DA}</a:tableStyleId>
              </a:tblPr>
              <a:tblGrid>
                <a:gridCol w="6008724">
                  <a:extLst>
                    <a:ext uri="{9D8B030D-6E8A-4147-A177-3AD203B41FA5}">
                      <a16:colId xmlns:a16="http://schemas.microsoft.com/office/drawing/2014/main" val="2177250322"/>
                    </a:ext>
                  </a:extLst>
                </a:gridCol>
              </a:tblGrid>
              <a:tr h="1526342">
                <a:tc>
                  <a:txBody>
                    <a:bodyPr/>
                    <a:lstStyle/>
                    <a:p>
                      <a:pPr>
                        <a:lnSpc>
                          <a:spcPts val="1400"/>
                        </a:lnSpc>
                      </a:pPr>
                      <a:r>
                        <a:rPr kumimoji="1" lang="ja-JP" altLang="en-US" sz="1100" spc="-40" baseline="0" dirty="0">
                          <a:solidFill>
                            <a:srgbClr val="0070C0"/>
                          </a:solidFill>
                          <a:latin typeface="ＭＳ 明朝" panose="02020609040205080304" pitchFamily="17" charset="-128"/>
                          <a:ea typeface="ＭＳ 明朝" panose="02020609040205080304" pitchFamily="17" charset="-128"/>
                        </a:rPr>
                        <a:t>☑</a:t>
                      </a:r>
                      <a:r>
                        <a:rPr kumimoji="1" lang="ja-JP" altLang="en-US" sz="1100" spc="-40" baseline="0" dirty="0">
                          <a:latin typeface="ＭＳ 明朝" panose="02020609040205080304" pitchFamily="17" charset="-128"/>
                          <a:ea typeface="ＭＳ 明朝" panose="02020609040205080304" pitchFamily="17" charset="-128"/>
                        </a:rPr>
                        <a:t> </a:t>
                      </a:r>
                      <a:r>
                        <a:rPr kumimoji="1" lang="en-US" altLang="ja-JP" sz="1100" spc="-40" baseline="0" dirty="0">
                          <a:latin typeface="ＭＳ 明朝" panose="02020609040205080304" pitchFamily="17" charset="-128"/>
                          <a:ea typeface="ＭＳ 明朝" panose="02020609040205080304" pitchFamily="17" charset="-128"/>
                        </a:rPr>
                        <a:t>a.</a:t>
                      </a:r>
                      <a:r>
                        <a:rPr kumimoji="1" lang="ja-JP" altLang="en-US" sz="1100" spc="-40" baseline="0" dirty="0">
                          <a:latin typeface="ＭＳ 明朝" panose="02020609040205080304" pitchFamily="17" charset="-128"/>
                          <a:ea typeface="ＭＳ 明朝" panose="02020609040205080304" pitchFamily="17" charset="-128"/>
                        </a:rPr>
                        <a:t>有機質資材の施用による土づくり及び化学肥料・化学農薬の使用減少</a:t>
                      </a:r>
                      <a:endParaRPr kumimoji="1" lang="ja-JP" altLang="en-US" sz="1100" spc="-40" baseline="0" dirty="0">
                        <a:solidFill>
                          <a:schemeClr val="tx1"/>
                        </a:solidFill>
                        <a:latin typeface="ＭＳ 明朝" panose="02020609040205080304" pitchFamily="17" charset="-128"/>
                        <a:ea typeface="ＭＳ 明朝" panose="02020609040205080304" pitchFamily="17" charset="-128"/>
                      </a:endParaRPr>
                    </a:p>
                    <a:p>
                      <a:pPr>
                        <a:lnSpc>
                          <a:spcPts val="1400"/>
                        </a:lnSpc>
                      </a:pPr>
                      <a:r>
                        <a:rPr kumimoji="1" lang="ja-JP" altLang="en-US" sz="1100" spc="-40" baseline="0" dirty="0">
                          <a:latin typeface="ＭＳ 明朝" panose="02020609040205080304" pitchFamily="17" charset="-128"/>
                          <a:ea typeface="ＭＳ 明朝" panose="02020609040205080304" pitchFamily="17" charset="-128"/>
                        </a:rPr>
                        <a:t>□ </a:t>
                      </a:r>
                      <a:r>
                        <a:rPr kumimoji="1" lang="en-US" altLang="ja-JP" sz="1100" spc="-40" baseline="0" dirty="0">
                          <a:latin typeface="ＭＳ 明朝" panose="02020609040205080304" pitchFamily="17" charset="-128"/>
                          <a:ea typeface="ＭＳ 明朝" panose="02020609040205080304" pitchFamily="17" charset="-128"/>
                        </a:rPr>
                        <a:t>b.</a:t>
                      </a:r>
                      <a:r>
                        <a:rPr kumimoji="1" lang="ja-JP" altLang="en-US" sz="1100" spc="-40" baseline="0" dirty="0">
                          <a:latin typeface="ＭＳ 明朝" panose="02020609040205080304" pitchFamily="17" charset="-128"/>
                          <a:ea typeface="ＭＳ 明朝" panose="02020609040205080304" pitchFamily="17" charset="-128"/>
                        </a:rPr>
                        <a:t>温室効果ガスの排出の量の削減</a:t>
                      </a:r>
                    </a:p>
                    <a:p>
                      <a:pPr>
                        <a:lnSpc>
                          <a:spcPts val="1400"/>
                        </a:lnSpc>
                      </a:pPr>
                      <a:r>
                        <a:rPr kumimoji="1" lang="ja-JP" altLang="en-US" sz="1100" spc="-40" baseline="0" dirty="0">
                          <a:latin typeface="ＭＳ 明朝" panose="02020609040205080304" pitchFamily="17" charset="-128"/>
                          <a:ea typeface="ＭＳ 明朝" panose="02020609040205080304" pitchFamily="17" charset="-128"/>
                        </a:rPr>
                        <a:t>□ </a:t>
                      </a:r>
                      <a:r>
                        <a:rPr kumimoji="1" lang="en-US" altLang="ja-JP" sz="1100" spc="-40" baseline="0" dirty="0">
                          <a:latin typeface="ＭＳ 明朝" panose="02020609040205080304" pitchFamily="17" charset="-128"/>
                          <a:ea typeface="ＭＳ 明朝" panose="02020609040205080304" pitchFamily="17" charset="-128"/>
                        </a:rPr>
                        <a:t>c.</a:t>
                      </a:r>
                      <a:r>
                        <a:rPr kumimoji="1" lang="ja-JP" altLang="en-US" sz="1100" spc="-40" baseline="0" dirty="0">
                          <a:latin typeface="ＭＳ 明朝" panose="02020609040205080304" pitchFamily="17" charset="-128"/>
                          <a:ea typeface="ＭＳ 明朝" panose="02020609040205080304" pitchFamily="17" charset="-128"/>
                        </a:rPr>
                        <a:t>土壌を使用しない栽培技術の実施及び化学肥料・化学農薬の使用減少</a:t>
                      </a:r>
                    </a:p>
                    <a:p>
                      <a:pPr>
                        <a:lnSpc>
                          <a:spcPts val="1400"/>
                        </a:lnSpc>
                      </a:pPr>
                      <a:r>
                        <a:rPr kumimoji="1" lang="ja-JP" altLang="en-US" sz="1100" spc="-40" baseline="0" dirty="0">
                          <a:latin typeface="ＭＳ 明朝" panose="02020609040205080304" pitchFamily="17" charset="-128"/>
                          <a:ea typeface="ＭＳ 明朝" panose="02020609040205080304" pitchFamily="17" charset="-128"/>
                        </a:rPr>
                        <a:t>□ </a:t>
                      </a:r>
                      <a:r>
                        <a:rPr kumimoji="1" lang="en-US" altLang="ja-JP" sz="1100" spc="-40" baseline="0" dirty="0">
                          <a:latin typeface="ＭＳ 明朝" panose="02020609040205080304" pitchFamily="17" charset="-128"/>
                          <a:ea typeface="ＭＳ 明朝" panose="02020609040205080304" pitchFamily="17" charset="-128"/>
                        </a:rPr>
                        <a:t>d.</a:t>
                      </a:r>
                      <a:r>
                        <a:rPr kumimoji="1" lang="ja-JP" altLang="en-US" sz="1100" spc="-40" baseline="0" dirty="0">
                          <a:latin typeface="ＭＳ 明朝" panose="02020609040205080304" pitchFamily="17" charset="-128"/>
                          <a:ea typeface="ＭＳ 明朝" panose="02020609040205080304" pitchFamily="17" charset="-128"/>
                        </a:rPr>
                        <a:t>家畜のふん尿に含まれる窒素、燐その他の環境への負荷の原因となる物質の量の減少</a:t>
                      </a:r>
                    </a:p>
                    <a:p>
                      <a:pPr>
                        <a:lnSpc>
                          <a:spcPts val="1400"/>
                        </a:lnSpc>
                      </a:pPr>
                      <a:r>
                        <a:rPr kumimoji="1" lang="ja-JP" altLang="en-US" sz="1100" spc="-40" baseline="0" dirty="0">
                          <a:latin typeface="ＭＳ 明朝" panose="02020609040205080304" pitchFamily="17" charset="-128"/>
                          <a:ea typeface="ＭＳ 明朝" panose="02020609040205080304" pitchFamily="17" charset="-128"/>
                        </a:rPr>
                        <a:t>□ </a:t>
                      </a:r>
                      <a:r>
                        <a:rPr kumimoji="1" lang="en-US" altLang="ja-JP" sz="1100" spc="-40" baseline="0" dirty="0">
                          <a:latin typeface="ＭＳ 明朝" panose="02020609040205080304" pitchFamily="17" charset="-128"/>
                          <a:ea typeface="ＭＳ 明朝" panose="02020609040205080304" pitchFamily="17" charset="-128"/>
                        </a:rPr>
                        <a:t>e.</a:t>
                      </a:r>
                      <a:r>
                        <a:rPr kumimoji="1" lang="ja-JP" altLang="en-US" sz="1100" spc="-40" baseline="0" dirty="0">
                          <a:latin typeface="ＭＳ 明朝" panose="02020609040205080304" pitchFamily="17" charset="-128"/>
                          <a:ea typeface="ＭＳ 明朝" panose="02020609040205080304" pitchFamily="17" charset="-128"/>
                        </a:rPr>
                        <a:t>餌料の投与等により流出する窒素、燐その他の環境への負荷の原因となる物質の量の減少</a:t>
                      </a:r>
                    </a:p>
                    <a:p>
                      <a:pPr>
                        <a:lnSpc>
                          <a:spcPts val="1400"/>
                        </a:lnSpc>
                      </a:pPr>
                      <a:r>
                        <a:rPr kumimoji="1" lang="ja-JP" altLang="en-US" sz="1100" spc="-40" baseline="0" dirty="0">
                          <a:latin typeface="ＭＳ 明朝" panose="02020609040205080304" pitchFamily="17" charset="-128"/>
                          <a:ea typeface="ＭＳ 明朝" panose="02020609040205080304" pitchFamily="17" charset="-128"/>
                        </a:rPr>
                        <a:t>□ </a:t>
                      </a:r>
                      <a:r>
                        <a:rPr kumimoji="1" lang="en-US" altLang="ja-JP" sz="1100" spc="-40" baseline="0" dirty="0">
                          <a:latin typeface="ＭＳ 明朝" panose="02020609040205080304" pitchFamily="17" charset="-128"/>
                          <a:ea typeface="ＭＳ 明朝" panose="02020609040205080304" pitchFamily="17" charset="-128"/>
                        </a:rPr>
                        <a:t>f.</a:t>
                      </a:r>
                      <a:r>
                        <a:rPr kumimoji="1" lang="ja-JP" altLang="en-US" sz="1100" spc="-40" baseline="0" dirty="0">
                          <a:latin typeface="ＭＳ 明朝" panose="02020609040205080304" pitchFamily="17" charset="-128"/>
                          <a:ea typeface="ＭＳ 明朝" panose="02020609040205080304" pitchFamily="17" charset="-128"/>
                        </a:rPr>
                        <a:t>土壌炭素貯留に資する土壌改良資材の農地又は採草放牧地への施用</a:t>
                      </a:r>
                    </a:p>
                    <a:p>
                      <a:pPr marL="288000" indent="-288000">
                        <a:lnSpc>
                          <a:spcPts val="1400"/>
                        </a:lnSpc>
                      </a:pPr>
                      <a:r>
                        <a:rPr kumimoji="1" lang="ja-JP" altLang="en-US" sz="1100" spc="-40" baseline="0" dirty="0">
                          <a:latin typeface="ＭＳ 明朝" panose="02020609040205080304" pitchFamily="17" charset="-128"/>
                          <a:ea typeface="ＭＳ 明朝" panose="02020609040205080304" pitchFamily="17" charset="-128"/>
                        </a:rPr>
                        <a:t>□ </a:t>
                      </a:r>
                      <a:r>
                        <a:rPr kumimoji="1" lang="en-US" altLang="ja-JP" sz="1100" spc="-40" baseline="0" dirty="0">
                          <a:latin typeface="ＭＳ 明朝" panose="02020609040205080304" pitchFamily="17" charset="-128"/>
                          <a:ea typeface="ＭＳ 明朝" panose="02020609040205080304" pitchFamily="17" charset="-128"/>
                        </a:rPr>
                        <a:t>g.</a:t>
                      </a:r>
                      <a:r>
                        <a:rPr kumimoji="1" lang="ja-JP" altLang="en-US" sz="1100" spc="-40" baseline="0" dirty="0">
                          <a:latin typeface="ＭＳ 明朝" panose="02020609040205080304" pitchFamily="17" charset="-128"/>
                          <a:ea typeface="ＭＳ 明朝" panose="02020609040205080304" pitchFamily="17" charset="-128"/>
                        </a:rPr>
                        <a:t>生分解性プラスチック資材の使用その他の取組によるプラスチックの排出若しくは流出の抑制又は化石資源由来のプラスチックの使用量削減</a:t>
                      </a:r>
                    </a:p>
                    <a:p>
                      <a:pPr>
                        <a:lnSpc>
                          <a:spcPts val="1400"/>
                        </a:lnSpc>
                      </a:pPr>
                      <a:r>
                        <a:rPr kumimoji="1" lang="ja-JP" altLang="en-US" sz="1100" spc="-40" baseline="0" dirty="0">
                          <a:latin typeface="ＭＳ 明朝" panose="02020609040205080304" pitchFamily="17" charset="-128"/>
                          <a:ea typeface="ＭＳ 明朝" panose="02020609040205080304" pitchFamily="17" charset="-128"/>
                        </a:rPr>
                        <a:t>□ </a:t>
                      </a:r>
                      <a:r>
                        <a:rPr kumimoji="1" lang="en-US" altLang="ja-JP" sz="1100" spc="-40" baseline="0" dirty="0">
                          <a:latin typeface="ＭＳ 明朝" panose="02020609040205080304" pitchFamily="17" charset="-128"/>
                          <a:ea typeface="ＭＳ 明朝" panose="02020609040205080304" pitchFamily="17" charset="-128"/>
                        </a:rPr>
                        <a:t>h.</a:t>
                      </a:r>
                      <a:r>
                        <a:rPr kumimoji="1" lang="ja-JP" altLang="en-US" sz="1100" spc="-40" baseline="0" dirty="0">
                          <a:latin typeface="ＭＳ 明朝" panose="02020609040205080304" pitchFamily="17" charset="-128"/>
                          <a:ea typeface="ＭＳ 明朝" panose="02020609040205080304" pitchFamily="17" charset="-128"/>
                        </a:rPr>
                        <a:t>化学肥料・化学農薬の使用減少と併せて行う生物多様性の保全</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863013106"/>
                  </a:ext>
                </a:extLst>
              </a:tr>
            </a:tbl>
          </a:graphicData>
        </a:graphic>
      </p:graphicFrame>
      <p:sp>
        <p:nvSpPr>
          <p:cNvPr id="17" name="吹き出し: 四角形 16">
            <a:extLst>
              <a:ext uri="{FF2B5EF4-FFF2-40B4-BE49-F238E27FC236}">
                <a16:creationId xmlns:a16="http://schemas.microsoft.com/office/drawing/2014/main" id="{6EFAEDB0-89EC-882D-8E7A-081AB73AF5E5}"/>
              </a:ext>
            </a:extLst>
          </p:cNvPr>
          <p:cNvSpPr/>
          <p:nvPr/>
        </p:nvSpPr>
        <p:spPr>
          <a:xfrm>
            <a:off x="6248686" y="3470006"/>
            <a:ext cx="2787805" cy="835903"/>
          </a:xfrm>
          <a:prstGeom prst="wedgeRectCallout">
            <a:avLst>
              <a:gd name="adj1" fmla="val -69681"/>
              <a:gd name="adj2" fmla="val 48469"/>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3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85725" indent="-85725" algn="just">
              <a:lnSpc>
                <a:spcPts val="1600"/>
              </a:lnSpc>
              <a:spcAft>
                <a:spcPts val="300"/>
              </a:spcAft>
            </a:pPr>
            <a:r>
              <a:rPr kumimoji="1" lang="ja-JP" altLang="en-US" sz="1200" dirty="0">
                <a:solidFill>
                  <a:schemeClr val="tx1"/>
                </a:solidFill>
                <a:latin typeface="Meiryo UI" panose="020B0604030504040204" pitchFamily="50" charset="-128"/>
                <a:ea typeface="Meiryo UI" panose="020B0604030504040204" pitchFamily="50" charset="-128"/>
              </a:rPr>
              <a:t>・グループで取り組む対象品目や面積、</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5725" indent="-85725" algn="just">
              <a:lnSpc>
                <a:spcPts val="1600"/>
              </a:lnSpc>
              <a:spcAft>
                <a:spcPts val="300"/>
              </a:spcAft>
            </a:pP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構成員の数を記載してください。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5" name="吹き出し: 四角形 4">
            <a:extLst>
              <a:ext uri="{FF2B5EF4-FFF2-40B4-BE49-F238E27FC236}">
                <a16:creationId xmlns:a16="http://schemas.microsoft.com/office/drawing/2014/main" id="{D971CC2F-710D-0E5E-D134-0369DE97DD92}"/>
              </a:ext>
            </a:extLst>
          </p:cNvPr>
          <p:cNvSpPr/>
          <p:nvPr/>
        </p:nvSpPr>
        <p:spPr>
          <a:xfrm>
            <a:off x="6248686" y="1490635"/>
            <a:ext cx="2787805" cy="1226686"/>
          </a:xfrm>
          <a:prstGeom prst="wedgeRectCallout">
            <a:avLst>
              <a:gd name="adj1" fmla="val -70919"/>
              <a:gd name="adj2" fmla="val 18933"/>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3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85725" indent="-85725" algn="just">
              <a:lnSpc>
                <a:spcPts val="1600"/>
              </a:lnSpc>
              <a:spcAft>
                <a:spcPts val="300"/>
              </a:spcAft>
            </a:pPr>
            <a:r>
              <a:rPr kumimoji="1" lang="ja-JP" altLang="en-US" sz="1200" dirty="0">
                <a:solidFill>
                  <a:schemeClr val="tx1"/>
                </a:solidFill>
                <a:latin typeface="Meiryo UI" panose="020B0604030504040204" pitchFamily="50" charset="-128"/>
                <a:ea typeface="Meiryo UI" panose="020B0604030504040204" pitchFamily="50" charset="-128"/>
              </a:rPr>
              <a:t>・団体名での申請が可能です。団体の代表者の氏名を併記してください。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5725" indent="-85725" algn="just">
              <a:lnSpc>
                <a:spcPts val="1600"/>
              </a:lnSpc>
              <a:spcAft>
                <a:spcPts val="300"/>
              </a:spcAft>
            </a:pPr>
            <a:r>
              <a:rPr kumimoji="1" lang="ja-JP" altLang="en-US" sz="1200" dirty="0">
                <a:solidFill>
                  <a:schemeClr val="tx1"/>
                </a:solidFill>
                <a:latin typeface="Meiryo UI" panose="020B0604030504040204" pitchFamily="50" charset="-128"/>
                <a:ea typeface="Meiryo UI" panose="020B0604030504040204" pitchFamily="50" charset="-128"/>
              </a:rPr>
              <a:t>・構成員については、別表にまとめて記載することが可能です。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9504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33E3647E-EFBA-473E-B45D-7E576B11A161}"/>
              </a:ext>
            </a:extLst>
          </p:cNvPr>
          <p:cNvSpPr txBox="1"/>
          <p:nvPr/>
        </p:nvSpPr>
        <p:spPr>
          <a:xfrm>
            <a:off x="8665270" y="6527266"/>
            <a:ext cx="436418"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10</a:t>
            </a:r>
            <a:endParaRPr kumimoji="1" lang="ja-JP" altLang="en-US" sz="14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D84436D-9F6F-4156-A50D-859D203867B5}"/>
              </a:ext>
            </a:extLst>
          </p:cNvPr>
          <p:cNvSpPr txBox="1"/>
          <p:nvPr/>
        </p:nvSpPr>
        <p:spPr>
          <a:xfrm>
            <a:off x="0" y="86755"/>
            <a:ext cx="914400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　　計画の記載例（グループ申請の場合）②</a:t>
            </a:r>
          </a:p>
        </p:txBody>
      </p:sp>
      <p:cxnSp>
        <p:nvCxnSpPr>
          <p:cNvPr id="9" name="直線コネクタ 8">
            <a:extLst>
              <a:ext uri="{FF2B5EF4-FFF2-40B4-BE49-F238E27FC236}">
                <a16:creationId xmlns:a16="http://schemas.microsoft.com/office/drawing/2014/main" id="{B8B0F999-C2E2-49D8-91DF-20F8EC5AA95B}"/>
              </a:ext>
            </a:extLst>
          </p:cNvPr>
          <p:cNvCxnSpPr/>
          <p:nvPr/>
        </p:nvCxnSpPr>
        <p:spPr>
          <a:xfrm>
            <a:off x="218661" y="441937"/>
            <a:ext cx="87364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5836A73-E4E1-1F79-0977-5724CA39FDBD}"/>
              </a:ext>
            </a:extLst>
          </p:cNvPr>
          <p:cNvSpPr txBox="1"/>
          <p:nvPr/>
        </p:nvSpPr>
        <p:spPr>
          <a:xfrm>
            <a:off x="42312" y="640246"/>
            <a:ext cx="5806642" cy="276999"/>
          </a:xfrm>
          <a:prstGeom prst="rect">
            <a:avLst/>
          </a:prstGeom>
          <a:noFill/>
        </p:spPr>
        <p:txBody>
          <a:bodyPr wrap="square" rtlCol="0">
            <a:spAutoFit/>
          </a:bodyPr>
          <a:lstStyle/>
          <a:p>
            <a:r>
              <a:rPr kumimoji="1" lang="ja-JP" altLang="en-US" sz="1200" b="1" dirty="0">
                <a:latin typeface="ＭＳ ゴシック" panose="020B0609070205080204" pitchFamily="49" charset="-128"/>
                <a:ea typeface="ＭＳ ゴシック" panose="020B0609070205080204" pitchFamily="49" charset="-128"/>
              </a:rPr>
              <a:t>（３）環境負荷低減事業活動の推進方向</a:t>
            </a:r>
            <a:endParaRPr kumimoji="1" lang="en-US" altLang="ja-JP" sz="1100" b="1" dirty="0">
              <a:latin typeface="ＭＳ ゴシック" panose="020B0609070205080204" pitchFamily="49" charset="-128"/>
              <a:ea typeface="ＭＳ ゴシック" panose="020B0609070205080204" pitchFamily="49" charset="-128"/>
            </a:endParaRPr>
          </a:p>
        </p:txBody>
      </p:sp>
      <p:graphicFrame>
        <p:nvGraphicFramePr>
          <p:cNvPr id="4" name="表 11">
            <a:extLst>
              <a:ext uri="{FF2B5EF4-FFF2-40B4-BE49-F238E27FC236}">
                <a16:creationId xmlns:a16="http://schemas.microsoft.com/office/drawing/2014/main" id="{A5DCF174-40C4-0D6E-58A5-08F838CB8DCF}"/>
              </a:ext>
            </a:extLst>
          </p:cNvPr>
          <p:cNvGraphicFramePr>
            <a:graphicFrameLocks noGrp="1"/>
          </p:cNvGraphicFramePr>
          <p:nvPr>
            <p:extLst>
              <p:ext uri="{D42A27DB-BD31-4B8C-83A1-F6EECF244321}">
                <p14:modId xmlns:p14="http://schemas.microsoft.com/office/powerpoint/2010/main" val="4166605240"/>
              </p:ext>
            </p:extLst>
          </p:nvPr>
        </p:nvGraphicFramePr>
        <p:xfrm>
          <a:off x="339426" y="901857"/>
          <a:ext cx="5983735" cy="3317240"/>
        </p:xfrm>
        <a:graphic>
          <a:graphicData uri="http://schemas.openxmlformats.org/drawingml/2006/table">
            <a:tbl>
              <a:tblPr firstRow="1" bandRow="1">
                <a:tableStyleId>{5940675A-B579-460E-94D1-54222C63F5DA}</a:tableStyleId>
              </a:tblPr>
              <a:tblGrid>
                <a:gridCol w="5983735">
                  <a:extLst>
                    <a:ext uri="{9D8B030D-6E8A-4147-A177-3AD203B41FA5}">
                      <a16:colId xmlns:a16="http://schemas.microsoft.com/office/drawing/2014/main" val="2177250322"/>
                    </a:ext>
                  </a:extLst>
                </a:gridCol>
              </a:tblGrid>
              <a:tr h="3035432">
                <a:tc>
                  <a:txBody>
                    <a:bodyPr/>
                    <a:lstStyle/>
                    <a:p>
                      <a:pPr marL="108000" indent="-108000">
                        <a:lnSpc>
                          <a:spcPts val="1400"/>
                        </a:lnSpc>
                        <a:spcBef>
                          <a:spcPts val="200"/>
                        </a:spcBef>
                      </a:pPr>
                      <a:r>
                        <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rPr>
                        <a:t>【</a:t>
                      </a: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生産に関する取組</a:t>
                      </a:r>
                      <a:r>
                        <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rPr>
                        <a:t>】</a:t>
                      </a:r>
                    </a:p>
                    <a:p>
                      <a:pPr marL="108000" indent="-108000">
                        <a:lnSpc>
                          <a:spcPts val="1400"/>
                        </a:lnSpc>
                        <a:spcBef>
                          <a:spcPts val="200"/>
                        </a:spcBef>
                      </a:pP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　　部会全体で</a:t>
                      </a:r>
                      <a:endPar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endParaRPr>
                    </a:p>
                    <a:p>
                      <a:pPr marL="107950" indent="-22225">
                        <a:lnSpc>
                          <a:spcPts val="1400"/>
                        </a:lnSpc>
                        <a:spcBef>
                          <a:spcPts val="200"/>
                        </a:spcBef>
                      </a:pP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①化学肥料・化学農薬不使用タイプ、</a:t>
                      </a:r>
                      <a:endPar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endParaRPr>
                    </a:p>
                    <a:p>
                      <a:pPr marL="107950" indent="-22225">
                        <a:lnSpc>
                          <a:spcPts val="1400"/>
                        </a:lnSpc>
                        <a:spcBef>
                          <a:spcPts val="200"/>
                        </a:spcBef>
                      </a:pP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②化学肥料・化学農薬５割削減タイプ</a:t>
                      </a:r>
                      <a:endPar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endParaRPr>
                    </a:p>
                    <a:p>
                      <a:pPr marL="107950" indent="-22225">
                        <a:lnSpc>
                          <a:spcPts val="1400"/>
                        </a:lnSpc>
                        <a:spcBef>
                          <a:spcPts val="200"/>
                        </a:spcBef>
                      </a:pP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の２種類の栽培暦を作成し、これに沿った栽培を実践。</a:t>
                      </a:r>
                      <a:endPar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endParaRPr>
                    </a:p>
                    <a:p>
                      <a:pPr marL="107950" indent="-22225">
                        <a:lnSpc>
                          <a:spcPts val="1400"/>
                        </a:lnSpc>
                        <a:spcBef>
                          <a:spcPts val="200"/>
                        </a:spcBef>
                      </a:pP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  特に①化学肥料・化学農薬不使用タイプの面積拡大に取り組む。</a:t>
                      </a:r>
                      <a:endPar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endParaRPr>
                    </a:p>
                    <a:p>
                      <a:pPr marL="107950" indent="-22225">
                        <a:lnSpc>
                          <a:spcPts val="1400"/>
                        </a:lnSpc>
                        <a:spcBef>
                          <a:spcPts val="200"/>
                        </a:spcBef>
                      </a:pPr>
                      <a:endPar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endParaRPr>
                    </a:p>
                    <a:p>
                      <a:pPr marL="107950" indent="-22225">
                        <a:lnSpc>
                          <a:spcPts val="1400"/>
                        </a:lnSpc>
                        <a:spcBef>
                          <a:spcPts val="200"/>
                        </a:spcBef>
                      </a:pP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（具体的な活動内容）</a:t>
                      </a:r>
                    </a:p>
                    <a:p>
                      <a:pPr marL="107950" indent="73025">
                        <a:lnSpc>
                          <a:spcPts val="1400"/>
                        </a:lnSpc>
                        <a:spcBef>
                          <a:spcPts val="200"/>
                        </a:spcBef>
                      </a:pP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・土壌診断を行い、地域の畜産堆肥を活用した土づくりを実施</a:t>
                      </a:r>
                    </a:p>
                    <a:p>
                      <a:pPr marL="107950" indent="73025">
                        <a:lnSpc>
                          <a:spcPts val="1400"/>
                        </a:lnSpc>
                        <a:spcBef>
                          <a:spcPts val="200"/>
                        </a:spcBef>
                      </a:pP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・温湯処理による種子消毒を実施</a:t>
                      </a:r>
                    </a:p>
                    <a:p>
                      <a:pPr marL="107950" indent="73025">
                        <a:lnSpc>
                          <a:spcPts val="1400"/>
                        </a:lnSpc>
                        <a:spcBef>
                          <a:spcPts val="200"/>
                        </a:spcBef>
                      </a:pP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・深水管理の実施、年３回（５月下旬・６月下旬・７月下旬）の畦畔草刈りを徹底</a:t>
                      </a:r>
                    </a:p>
                    <a:p>
                      <a:pPr marL="108000" indent="-108000">
                        <a:lnSpc>
                          <a:spcPts val="1400"/>
                        </a:lnSpc>
                        <a:spcBef>
                          <a:spcPts val="200"/>
                        </a:spcBef>
                      </a:pPr>
                      <a:endPar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endParaRPr>
                    </a:p>
                    <a:p>
                      <a:pPr marL="108000" indent="-108000">
                        <a:lnSpc>
                          <a:spcPts val="1400"/>
                        </a:lnSpc>
                        <a:spcBef>
                          <a:spcPts val="200"/>
                        </a:spcBef>
                      </a:pPr>
                      <a:r>
                        <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rPr>
                        <a:t>【</a:t>
                      </a: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販売に関する取組</a:t>
                      </a:r>
                      <a:r>
                        <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rPr>
                        <a:t>】</a:t>
                      </a:r>
                    </a:p>
                    <a:p>
                      <a:pPr marL="108000" indent="-108000">
                        <a:lnSpc>
                          <a:spcPts val="1400"/>
                        </a:lnSpc>
                        <a:spcBef>
                          <a:spcPts val="200"/>
                        </a:spcBef>
                      </a:pP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　 首都圏の生協との契約販売を実施。特に化学肥料・化学農薬不使用タイプについては、</a:t>
                      </a:r>
                      <a:endPar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endParaRPr>
                    </a:p>
                    <a:p>
                      <a:pPr marL="108000" indent="-108000">
                        <a:lnSpc>
                          <a:spcPts val="1400"/>
                        </a:lnSpc>
                        <a:spcBef>
                          <a:spcPts val="200"/>
                        </a:spcBef>
                      </a:pPr>
                      <a:r>
                        <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rPr>
                        <a:t>  </a:t>
                      </a: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独自の農産物ブランドとして販売を強化していく。</a:t>
                      </a:r>
                    </a:p>
                    <a:p>
                      <a:pPr marL="108000" indent="-108000">
                        <a:lnSpc>
                          <a:spcPts val="1400"/>
                        </a:lnSpc>
                        <a:spcBef>
                          <a:spcPts val="200"/>
                        </a:spcBef>
                      </a:pP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　 また、生協との産地交流会を通じて消費者への理解の促進にも取り組む。</a:t>
                      </a:r>
                      <a:endPar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013106"/>
                  </a:ext>
                </a:extLst>
              </a:tr>
            </a:tbl>
          </a:graphicData>
        </a:graphic>
      </p:graphicFrame>
      <p:sp>
        <p:nvSpPr>
          <p:cNvPr id="5" name="テキスト ボックス 4">
            <a:extLst>
              <a:ext uri="{FF2B5EF4-FFF2-40B4-BE49-F238E27FC236}">
                <a16:creationId xmlns:a16="http://schemas.microsoft.com/office/drawing/2014/main" id="{08C13A6E-C788-6135-CFA8-37035329E294}"/>
              </a:ext>
            </a:extLst>
          </p:cNvPr>
          <p:cNvSpPr txBox="1"/>
          <p:nvPr/>
        </p:nvSpPr>
        <p:spPr>
          <a:xfrm>
            <a:off x="38897" y="4368149"/>
            <a:ext cx="5806642" cy="276999"/>
          </a:xfrm>
          <a:prstGeom prst="rect">
            <a:avLst/>
          </a:prstGeom>
          <a:noFill/>
        </p:spPr>
        <p:txBody>
          <a:bodyPr wrap="square" rtlCol="0">
            <a:spAutoFit/>
          </a:bodyPr>
          <a:lstStyle/>
          <a:p>
            <a:r>
              <a:rPr kumimoji="1" lang="ja-JP" altLang="en-US" sz="1200" b="1" dirty="0">
                <a:latin typeface="ＭＳ ゴシック" panose="020B0609070205080204" pitchFamily="49" charset="-128"/>
                <a:ea typeface="ＭＳ ゴシック" panose="020B0609070205080204" pitchFamily="49" charset="-128"/>
              </a:rPr>
              <a:t>（４）環境負荷低減事業活動の実施期間</a:t>
            </a:r>
            <a:endParaRPr kumimoji="1" lang="en-US" altLang="ja-JP" sz="1100" b="1" dirty="0">
              <a:latin typeface="ＭＳ ゴシック" panose="020B0609070205080204" pitchFamily="49" charset="-128"/>
              <a:ea typeface="ＭＳ ゴシック" panose="020B0609070205080204" pitchFamily="49" charset="-128"/>
            </a:endParaRPr>
          </a:p>
        </p:txBody>
      </p:sp>
      <p:graphicFrame>
        <p:nvGraphicFramePr>
          <p:cNvPr id="6" name="表 11">
            <a:extLst>
              <a:ext uri="{FF2B5EF4-FFF2-40B4-BE49-F238E27FC236}">
                <a16:creationId xmlns:a16="http://schemas.microsoft.com/office/drawing/2014/main" id="{2DAD276A-E519-87D8-A32F-EC2C0583EE82}"/>
              </a:ext>
            </a:extLst>
          </p:cNvPr>
          <p:cNvGraphicFramePr>
            <a:graphicFrameLocks noGrp="1"/>
          </p:cNvGraphicFramePr>
          <p:nvPr>
            <p:extLst>
              <p:ext uri="{D42A27DB-BD31-4B8C-83A1-F6EECF244321}">
                <p14:modId xmlns:p14="http://schemas.microsoft.com/office/powerpoint/2010/main" val="2714663618"/>
              </p:ext>
            </p:extLst>
          </p:nvPr>
        </p:nvGraphicFramePr>
        <p:xfrm>
          <a:off x="336011" y="4664386"/>
          <a:ext cx="5983735" cy="269240"/>
        </p:xfrm>
        <a:graphic>
          <a:graphicData uri="http://schemas.openxmlformats.org/drawingml/2006/table">
            <a:tbl>
              <a:tblPr firstRow="1" bandRow="1">
                <a:tableStyleId>{5940675A-B579-460E-94D1-54222C63F5DA}</a:tableStyleId>
              </a:tblPr>
              <a:tblGrid>
                <a:gridCol w="5983735">
                  <a:extLst>
                    <a:ext uri="{9D8B030D-6E8A-4147-A177-3AD203B41FA5}">
                      <a16:colId xmlns:a16="http://schemas.microsoft.com/office/drawing/2014/main" val="2177250322"/>
                    </a:ext>
                  </a:extLst>
                </a:gridCol>
              </a:tblGrid>
              <a:tr h="261610">
                <a:tc>
                  <a:txBody>
                    <a:bodyPr/>
                    <a:lstStyle/>
                    <a:p>
                      <a:pPr>
                        <a:lnSpc>
                          <a:spcPts val="1400"/>
                        </a:lnSpc>
                      </a:pPr>
                      <a:r>
                        <a:rPr kumimoji="1" lang="ja-JP" altLang="en-US" sz="1200" spc="-40" baseline="0" dirty="0">
                          <a:solidFill>
                            <a:schemeClr val="tx1"/>
                          </a:solidFill>
                          <a:latin typeface="ＭＳ 明朝" panose="02020609040205080304" pitchFamily="17" charset="-128"/>
                          <a:ea typeface="ＭＳ 明朝" panose="02020609040205080304" pitchFamily="17" charset="-128"/>
                        </a:rPr>
                        <a:t>実施期間： </a:t>
                      </a: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令和５</a:t>
                      </a:r>
                      <a:r>
                        <a:rPr kumimoji="1" lang="ja-JP" altLang="en-US" sz="1200" spc="-40" baseline="0" dirty="0">
                          <a:solidFill>
                            <a:schemeClr val="tx1"/>
                          </a:solidFill>
                          <a:latin typeface="ＭＳ 明朝" panose="02020609040205080304" pitchFamily="17" charset="-128"/>
                          <a:ea typeface="ＭＳ 明朝" panose="02020609040205080304" pitchFamily="17" charset="-128"/>
                        </a:rPr>
                        <a:t>年</a:t>
                      </a: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 ４</a:t>
                      </a:r>
                      <a:r>
                        <a:rPr kumimoji="1" lang="ja-JP" altLang="en-US" sz="1200" spc="-40" baseline="0" dirty="0">
                          <a:solidFill>
                            <a:srgbClr val="0070C0"/>
                          </a:solidFill>
                          <a:latin typeface="ＭＳ 明朝" panose="02020609040205080304" pitchFamily="17" charset="-128"/>
                          <a:ea typeface="ＭＳ 明朝" panose="02020609040205080304" pitchFamily="17" charset="-128"/>
                        </a:rPr>
                        <a:t> </a:t>
                      </a:r>
                      <a:r>
                        <a:rPr kumimoji="1" lang="ja-JP" altLang="en-US" sz="1200" spc="-40" baseline="0" dirty="0">
                          <a:solidFill>
                            <a:schemeClr val="tx1"/>
                          </a:solidFill>
                          <a:latin typeface="ＭＳ 明朝" panose="02020609040205080304" pitchFamily="17" charset="-128"/>
                          <a:ea typeface="ＭＳ 明朝" panose="02020609040205080304" pitchFamily="17" charset="-128"/>
                        </a:rPr>
                        <a:t>月　～　 </a:t>
                      </a: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令和</a:t>
                      </a:r>
                      <a:r>
                        <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rPr>
                        <a:t>10</a:t>
                      </a:r>
                      <a:r>
                        <a:rPr kumimoji="1" lang="ja-JP" altLang="en-US" sz="1200" spc="-40" baseline="0" dirty="0">
                          <a:solidFill>
                            <a:schemeClr val="tx1"/>
                          </a:solidFill>
                          <a:latin typeface="ＭＳ 明朝" panose="02020609040205080304" pitchFamily="17" charset="-128"/>
                          <a:ea typeface="ＭＳ 明朝" panose="02020609040205080304" pitchFamily="17" charset="-128"/>
                        </a:rPr>
                        <a:t>年</a:t>
                      </a:r>
                      <a:r>
                        <a:rPr kumimoji="1" lang="ja-JP" altLang="en-US" sz="1200" spc="-40" baseline="0" dirty="0">
                          <a:solidFill>
                            <a:srgbClr val="0070C0"/>
                          </a:solidFill>
                          <a:latin typeface="ＭＳ 明朝" panose="02020609040205080304" pitchFamily="17" charset="-128"/>
                          <a:ea typeface="ＭＳ 明朝" panose="02020609040205080304" pitchFamily="17" charset="-128"/>
                        </a:rPr>
                        <a:t> </a:t>
                      </a: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３</a:t>
                      </a:r>
                      <a:r>
                        <a:rPr kumimoji="1" lang="ja-JP" altLang="en-US" sz="1200" spc="-40" baseline="0" dirty="0">
                          <a:solidFill>
                            <a:srgbClr val="0070C0"/>
                          </a:solidFill>
                          <a:latin typeface="ＭＳ 明朝" panose="02020609040205080304" pitchFamily="17" charset="-128"/>
                          <a:ea typeface="ＭＳ 明朝" panose="02020609040205080304" pitchFamily="17" charset="-128"/>
                        </a:rPr>
                        <a:t> </a:t>
                      </a:r>
                      <a:r>
                        <a:rPr kumimoji="1" lang="ja-JP" altLang="en-US" sz="1200" spc="-40" baseline="0" dirty="0">
                          <a:solidFill>
                            <a:schemeClr val="tx1"/>
                          </a:solidFill>
                          <a:latin typeface="ＭＳ 明朝" panose="02020609040205080304" pitchFamily="17" charset="-128"/>
                          <a:ea typeface="ＭＳ 明朝" panose="02020609040205080304" pitchFamily="17" charset="-128"/>
                        </a:rPr>
                        <a:t>月 （目標年度）</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013106"/>
                  </a:ext>
                </a:extLst>
              </a:tr>
            </a:tbl>
          </a:graphicData>
        </a:graphic>
      </p:graphicFrame>
      <p:sp>
        <p:nvSpPr>
          <p:cNvPr id="7" name="吹き出し: 四角形 6">
            <a:extLst>
              <a:ext uri="{FF2B5EF4-FFF2-40B4-BE49-F238E27FC236}">
                <a16:creationId xmlns:a16="http://schemas.microsoft.com/office/drawing/2014/main" id="{57054C20-40FE-57B1-8F54-38F215A1880A}"/>
              </a:ext>
            </a:extLst>
          </p:cNvPr>
          <p:cNvSpPr/>
          <p:nvPr/>
        </p:nvSpPr>
        <p:spPr>
          <a:xfrm>
            <a:off x="6007070" y="4109990"/>
            <a:ext cx="2978811" cy="669048"/>
          </a:xfrm>
          <a:prstGeom prst="wedgeRectCallout">
            <a:avLst>
              <a:gd name="adj1" fmla="val -61408"/>
              <a:gd name="adj2" fmla="val 44096"/>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3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93663" indent="-93663">
              <a:lnSpc>
                <a:spcPts val="1600"/>
              </a:lnSpc>
            </a:pPr>
            <a:r>
              <a:rPr kumimoji="1" lang="ja-JP" altLang="en-US" sz="1200" dirty="0">
                <a:solidFill>
                  <a:schemeClr val="tx1"/>
                </a:solidFill>
                <a:latin typeface="Meiryo UI" panose="020B0604030504040204" pitchFamily="50" charset="-128"/>
                <a:ea typeface="Meiryo UI" panose="020B0604030504040204" pitchFamily="50" charset="-128"/>
              </a:rPr>
              <a:t>・５年間を目途に定めてください。</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004377DF-6665-D7A4-C22C-19E6EB61E824}"/>
              </a:ext>
            </a:extLst>
          </p:cNvPr>
          <p:cNvSpPr/>
          <p:nvPr/>
        </p:nvSpPr>
        <p:spPr>
          <a:xfrm>
            <a:off x="6007071" y="752805"/>
            <a:ext cx="2978811" cy="1252695"/>
          </a:xfrm>
          <a:prstGeom prst="wedgeRectCallout">
            <a:avLst>
              <a:gd name="adj1" fmla="val -59876"/>
              <a:gd name="adj2" fmla="val -2267"/>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3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86400" indent="-86400" algn="just">
              <a:lnSpc>
                <a:spcPts val="1600"/>
              </a:lnSpc>
            </a:pPr>
            <a:r>
              <a:rPr kumimoji="1" lang="ja-JP" altLang="en-US" sz="1200" dirty="0">
                <a:solidFill>
                  <a:schemeClr val="tx1"/>
                </a:solidFill>
                <a:latin typeface="Meiryo UI" panose="020B0604030504040204" pitchFamily="50" charset="-128"/>
                <a:ea typeface="Meiryo UI" panose="020B0604030504040204" pitchFamily="50" charset="-128"/>
              </a:rPr>
              <a:t>生産や販売の取組に関し、グループにおける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6400" indent="-86400" algn="just">
              <a:lnSpc>
                <a:spcPts val="1600"/>
              </a:lnSpc>
            </a:pP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これまでの取組状況</a:t>
            </a:r>
            <a:r>
              <a:rPr kumimoji="1" lang="ja-JP" altLang="en-US" sz="1200" dirty="0">
                <a:solidFill>
                  <a:schemeClr val="tx1"/>
                </a:solidFill>
                <a:latin typeface="Meiryo UI" panose="020B0604030504040204" pitchFamily="50" charset="-128"/>
                <a:ea typeface="Meiryo UI" panose="020B0604030504040204" pitchFamily="50" charset="-128"/>
              </a:rPr>
              <a:t>や感じている課題</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6400" indent="-86400" algn="just">
              <a:lnSpc>
                <a:spcPts val="1600"/>
              </a:lnSpc>
            </a:pPr>
            <a:r>
              <a:rPr kumimoji="1" lang="ja-JP" altLang="en-US" sz="1200" dirty="0">
                <a:solidFill>
                  <a:schemeClr val="tx1"/>
                </a:solidFill>
                <a:latin typeface="Meiryo UI" panose="020B0604030504040204" pitchFamily="50" charset="-128"/>
                <a:ea typeface="Meiryo UI" panose="020B0604030504040204" pitchFamily="50" charset="-128"/>
              </a:rPr>
              <a:t>・環境負荷低減に向けて</a:t>
            </a:r>
            <a:r>
              <a:rPr kumimoji="1" lang="ja-JP" altLang="en-US" sz="1200" b="1" dirty="0">
                <a:solidFill>
                  <a:schemeClr val="tx1"/>
                </a:solidFill>
                <a:latin typeface="Meiryo UI" panose="020B0604030504040204" pitchFamily="50" charset="-128"/>
                <a:ea typeface="Meiryo UI" panose="020B0604030504040204" pitchFamily="50" charset="-128"/>
              </a:rPr>
              <a:t>これから取り組むこと</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86400" indent="-86400" algn="just">
              <a:lnSpc>
                <a:spcPts val="1600"/>
              </a:lnSpc>
            </a:pPr>
            <a:r>
              <a:rPr kumimoji="1" lang="ja-JP" altLang="en-US" sz="1200" dirty="0">
                <a:solidFill>
                  <a:schemeClr val="tx1"/>
                </a:solidFill>
                <a:latin typeface="Meiryo UI" panose="020B0604030504040204" pitchFamily="50" charset="-128"/>
                <a:ea typeface="Meiryo UI" panose="020B0604030504040204" pitchFamily="50" charset="-128"/>
              </a:rPr>
              <a:t>を記載してください。</a:t>
            </a:r>
          </a:p>
          <a:p>
            <a:pPr marL="76200" indent="-76200" algn="just">
              <a:lnSpc>
                <a:spcPts val="1300"/>
              </a:lnSpc>
            </a:pP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675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9A8B3CF-C053-4D28-BB56-F8331A76F76D}"/>
              </a:ext>
            </a:extLst>
          </p:cNvPr>
          <p:cNvSpPr txBox="1"/>
          <p:nvPr/>
        </p:nvSpPr>
        <p:spPr>
          <a:xfrm>
            <a:off x="0" y="768780"/>
            <a:ext cx="8148963" cy="276999"/>
          </a:xfrm>
          <a:prstGeom prst="rect">
            <a:avLst/>
          </a:prstGeom>
          <a:noFill/>
        </p:spPr>
        <p:txBody>
          <a:bodyPr wrap="square" rtlCol="0">
            <a:spAutoFit/>
          </a:bodyPr>
          <a:lstStyle/>
          <a:p>
            <a:r>
              <a:rPr kumimoji="1" lang="ja-JP" altLang="en-US" sz="1200" b="1" dirty="0">
                <a:latin typeface="ＭＳ ゴシック" panose="020B0609070205080204" pitchFamily="49" charset="-128"/>
                <a:ea typeface="ＭＳ ゴシック" panose="020B0609070205080204" pitchFamily="49" charset="-128"/>
              </a:rPr>
              <a:t>（５）環境負荷低減事業活動の内容及び目標　（土づくり、化学肥料・化学農薬の使用減少に取り組む場合）</a:t>
            </a:r>
            <a:endParaRPr kumimoji="1" lang="en-US" altLang="ja-JP" sz="1100" b="1"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08BD28A0-1215-47BB-89A8-EA433CA594CB}"/>
              </a:ext>
            </a:extLst>
          </p:cNvPr>
          <p:cNvGraphicFramePr>
            <a:graphicFrameLocks noGrp="1"/>
          </p:cNvGraphicFramePr>
          <p:nvPr>
            <p:extLst>
              <p:ext uri="{D42A27DB-BD31-4B8C-83A1-F6EECF244321}">
                <p14:modId xmlns:p14="http://schemas.microsoft.com/office/powerpoint/2010/main" val="891453942"/>
              </p:ext>
            </p:extLst>
          </p:nvPr>
        </p:nvGraphicFramePr>
        <p:xfrm>
          <a:off x="218660" y="1100867"/>
          <a:ext cx="5496745" cy="4437599"/>
        </p:xfrm>
        <a:graphic>
          <a:graphicData uri="http://schemas.openxmlformats.org/drawingml/2006/table">
            <a:tbl>
              <a:tblPr firstRow="1" firstCol="1" bandRow="1"/>
              <a:tblGrid>
                <a:gridCol w="412109">
                  <a:extLst>
                    <a:ext uri="{9D8B030D-6E8A-4147-A177-3AD203B41FA5}">
                      <a16:colId xmlns:a16="http://schemas.microsoft.com/office/drawing/2014/main" val="3248937343"/>
                    </a:ext>
                  </a:extLst>
                </a:gridCol>
                <a:gridCol w="225266">
                  <a:extLst>
                    <a:ext uri="{9D8B030D-6E8A-4147-A177-3AD203B41FA5}">
                      <a16:colId xmlns:a16="http://schemas.microsoft.com/office/drawing/2014/main" val="234951658"/>
                    </a:ext>
                  </a:extLst>
                </a:gridCol>
                <a:gridCol w="3311370">
                  <a:extLst>
                    <a:ext uri="{9D8B030D-6E8A-4147-A177-3AD203B41FA5}">
                      <a16:colId xmlns:a16="http://schemas.microsoft.com/office/drawing/2014/main" val="3707032660"/>
                    </a:ext>
                  </a:extLst>
                </a:gridCol>
                <a:gridCol w="1548000">
                  <a:extLst>
                    <a:ext uri="{9D8B030D-6E8A-4147-A177-3AD203B41FA5}">
                      <a16:colId xmlns:a16="http://schemas.microsoft.com/office/drawing/2014/main" val="1587720860"/>
                    </a:ext>
                  </a:extLst>
                </a:gridCol>
              </a:tblGrid>
              <a:tr h="234803">
                <a:tc>
                  <a:txBody>
                    <a:bodyPr/>
                    <a:lstStyle/>
                    <a:p>
                      <a:pPr algn="ctr"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品目</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41348" marR="41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実施内容（導入する生産方式）</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41348" marR="41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資材の使用量等</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41348" marR="41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604556"/>
                  </a:ext>
                </a:extLst>
              </a:tr>
              <a:tr h="396000">
                <a:tc rowSpan="8">
                  <a:txBody>
                    <a:bodyPr/>
                    <a:lstStyle/>
                    <a:p>
                      <a:pPr algn="ctr" hangingPunct="0">
                        <a:lnSpc>
                          <a:spcPts val="1600"/>
                        </a:lnSpc>
                      </a:pPr>
                      <a:r>
                        <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米</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41348" marR="41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hangingPunct="0">
                        <a:lnSpc>
                          <a:spcPts val="1600"/>
                        </a:lnSpc>
                      </a:pPr>
                      <a:r>
                        <a:rPr lang="en-US"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41348" marR="41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（有機質資材の施用）</a:t>
                      </a:r>
                      <a:endParaRPr lang="en-US" alt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0">
                        <a:lnSpc>
                          <a:spcPts val="1600"/>
                        </a:lnSpc>
                        <a:spcBef>
                          <a:spcPts val="0"/>
                        </a:spcBef>
                        <a:spcAft>
                          <a:spcPts val="0"/>
                        </a:spcAft>
                        <a:buClrTx/>
                        <a:buSzTx/>
                        <a:buFontTx/>
                        <a:buNone/>
                        <a:tabLst/>
                        <a:defRPr/>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・堆肥散布の実施</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41348" marR="41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慣行</a:t>
                      </a: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r" defTabSz="914400" rtl="0" eaLnBrk="1" fontAlgn="auto" latinLnBrk="0" hangingPunct="0">
                        <a:lnSpc>
                          <a:spcPts val="1600"/>
                        </a:lnSpc>
                        <a:spcBef>
                          <a:spcPts val="0"/>
                        </a:spcBef>
                        <a:spcAft>
                          <a:spcPts val="0"/>
                        </a:spcAft>
                        <a:buClrTx/>
                        <a:buSzTx/>
                        <a:buFontTx/>
                        <a:buNone/>
                        <a:tabLst/>
                        <a:defRPr/>
                      </a:pP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1.2</a:t>
                      </a: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トン／</a:t>
                      </a: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10a</a:t>
                      </a:r>
                      <a:endParaRPr lang="ja-JP" sz="1100" dirty="0">
                        <a:solidFill>
                          <a:srgbClr val="FF000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41348" marR="41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040916"/>
                  </a:ext>
                </a:extLst>
              </a:tr>
              <a:tr h="396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（目標）</a:t>
                      </a:r>
                      <a:endParaRPr lang="en-US" alt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r" defTabSz="914400" rtl="0" eaLnBrk="1" fontAlgn="auto" latinLnBrk="0" hangingPunct="0">
                        <a:lnSpc>
                          <a:spcPts val="1600"/>
                        </a:lnSpc>
                        <a:spcBef>
                          <a:spcPts val="0"/>
                        </a:spcBef>
                        <a:spcAft>
                          <a:spcPts val="0"/>
                        </a:spcAft>
                        <a:buClrTx/>
                        <a:buSzTx/>
                        <a:buFontTx/>
                        <a:buNone/>
                        <a:tabLst/>
                        <a:defRPr/>
                      </a:pP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1.2</a:t>
                      </a: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トン／</a:t>
                      </a: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10a</a:t>
                      </a:r>
                      <a:endParaRPr lang="ja-JP" sz="1100" dirty="0">
                        <a:solidFill>
                          <a:schemeClr val="accent1"/>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41348" marR="41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692086"/>
                  </a:ext>
                </a:extLst>
              </a:tr>
              <a:tr h="396000">
                <a:tc vMerge="1">
                  <a:txBody>
                    <a:bodyPr/>
                    <a:lstStyle/>
                    <a:p>
                      <a:endParaRPr kumimoji="1" lang="ja-JP" altLang="en-US"/>
                    </a:p>
                  </a:txBody>
                  <a:tcPr/>
                </a:tc>
                <a:tc vMerge="1">
                  <a:txBody>
                    <a:bodyPr/>
                    <a:lstStyle/>
                    <a:p>
                      <a:endParaRPr kumimoji="1" lang="ja-JP" altLang="en-US"/>
                    </a:p>
                  </a:txBody>
                  <a:tcPr/>
                </a:tc>
                <a:tc rowSpan="2">
                  <a:txBody>
                    <a:bodyPr/>
                    <a:lstStyle/>
                    <a:p>
                      <a:pPr algn="just"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（化学肥料の施用減少）</a:t>
                      </a:r>
                      <a:endParaRPr lang="en-US" alt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0">
                        <a:lnSpc>
                          <a:spcPts val="1600"/>
                        </a:lnSpc>
                        <a:spcBef>
                          <a:spcPts val="0"/>
                        </a:spcBef>
                        <a:spcAft>
                          <a:spcPts val="0"/>
                        </a:spcAft>
                        <a:buClrTx/>
                        <a:buSzTx/>
                        <a:buFontTx/>
                        <a:buNone/>
                        <a:tabLst/>
                        <a:defRPr/>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・有機質肥料の施用</a:t>
                      </a:r>
                      <a:endParaRPr lang="ja-JP" sz="1100" dirty="0">
                        <a:solidFill>
                          <a:srgbClr val="FF000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41348" marR="41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慣行</a:t>
                      </a:r>
                      <a:r>
                        <a:rPr lang="ja-JP" altLang="en-US"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r" defTabSz="914400" rtl="0" eaLnBrk="1" fontAlgn="auto" latinLnBrk="0" hangingPunct="0">
                        <a:lnSpc>
                          <a:spcPts val="1600"/>
                        </a:lnSpc>
                        <a:spcBef>
                          <a:spcPts val="0"/>
                        </a:spcBef>
                        <a:spcAft>
                          <a:spcPts val="0"/>
                        </a:spcAft>
                        <a:buClrTx/>
                        <a:buSzTx/>
                        <a:buFontTx/>
                        <a:buNone/>
                        <a:tabLst/>
                        <a:defRPr/>
                      </a:pP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7.0kg </a:t>
                      </a: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a:t>
                      </a: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10a</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41348" marR="41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181296"/>
                  </a:ext>
                </a:extLst>
              </a:tr>
              <a:tr h="648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（目標）　</a:t>
                      </a:r>
                      <a:endParaRPr lang="en-US" alt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r" hangingPunct="0">
                        <a:lnSpc>
                          <a:spcPts val="16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①化学肥料不使用</a:t>
                      </a:r>
                    </a:p>
                    <a:p>
                      <a:pPr marL="0" indent="361950" algn="l" hangingPunct="0">
                        <a:lnSpc>
                          <a:spcPts val="16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②</a:t>
                      </a: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3.5 N-kg </a:t>
                      </a: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a:t>
                      </a: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10a</a:t>
                      </a:r>
                    </a:p>
                  </a:txBody>
                  <a:tcPr marL="41348" marR="41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877912"/>
                  </a:ext>
                </a:extLst>
              </a:tr>
              <a:tr h="463596">
                <a:tc vMerge="1">
                  <a:txBody>
                    <a:bodyPr/>
                    <a:lstStyle/>
                    <a:p>
                      <a:endParaRPr kumimoji="1" lang="ja-JP" altLang="en-US"/>
                    </a:p>
                  </a:txBody>
                  <a:tcPr/>
                </a:tc>
                <a:tc vMerge="1">
                  <a:txBody>
                    <a:bodyPr/>
                    <a:lstStyle/>
                    <a:p>
                      <a:endParaRPr kumimoji="1" lang="ja-JP" altLang="en-US"/>
                    </a:p>
                  </a:txBody>
                  <a:tcPr/>
                </a:tc>
                <a:tc rowSpan="2">
                  <a:txBody>
                    <a:bodyPr/>
                    <a:lstStyle/>
                    <a:p>
                      <a:pPr algn="just"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（化学農薬の使用減少）</a:t>
                      </a:r>
                      <a:endParaRPr lang="en-US" alt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0">
                        <a:lnSpc>
                          <a:spcPts val="1600"/>
                        </a:lnSpc>
                        <a:spcBef>
                          <a:spcPts val="0"/>
                        </a:spcBef>
                        <a:spcAft>
                          <a:spcPts val="0"/>
                        </a:spcAft>
                        <a:buClrTx/>
                        <a:buSzTx/>
                        <a:buFontTx/>
                        <a:buNone/>
                        <a:tabLst/>
                        <a:defRPr/>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・種子温湯消毒の実施</a:t>
                      </a:r>
                    </a:p>
                    <a:p>
                      <a:pPr marL="0" marR="0" lvl="0" indent="0" algn="just" defTabSz="914400" rtl="0" eaLnBrk="1" fontAlgn="auto" latinLnBrk="0" hangingPunct="0">
                        <a:lnSpc>
                          <a:spcPts val="1600"/>
                        </a:lnSpc>
                        <a:spcBef>
                          <a:spcPts val="0"/>
                        </a:spcBef>
                        <a:spcAft>
                          <a:spcPts val="0"/>
                        </a:spcAft>
                        <a:buClrTx/>
                        <a:buSzTx/>
                        <a:buFontTx/>
                        <a:buNone/>
                        <a:tabLst/>
                        <a:defRPr/>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・畦畔除草の徹底による除草剤の散布回数の見直し</a:t>
                      </a:r>
                    </a:p>
                    <a:p>
                      <a:pPr marL="0" marR="0" lvl="0" indent="0" algn="just" defTabSz="914400" rtl="0" eaLnBrk="1" fontAlgn="auto" latinLnBrk="0" hangingPunct="0">
                        <a:lnSpc>
                          <a:spcPts val="1600"/>
                        </a:lnSpc>
                        <a:spcBef>
                          <a:spcPts val="0"/>
                        </a:spcBef>
                        <a:spcAft>
                          <a:spcPts val="0"/>
                        </a:spcAft>
                        <a:buClrTx/>
                        <a:buSzTx/>
                        <a:buFontTx/>
                        <a:buNone/>
                        <a:tabLst/>
                        <a:defRPr/>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・水田用除草機（機械除草）の導入</a:t>
                      </a:r>
                    </a:p>
                  </a:txBody>
                  <a:tcPr marL="41348" marR="41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慣行</a:t>
                      </a: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r" hangingPunct="0">
                        <a:lnSpc>
                          <a:spcPts val="1600"/>
                        </a:lnSpc>
                      </a:pP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16</a:t>
                      </a:r>
                      <a:r>
                        <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回</a:t>
                      </a:r>
                      <a:endPar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41348" marR="41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569214"/>
                  </a:ext>
                </a:extLst>
              </a:tr>
              <a:tr h="612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（目標）</a:t>
                      </a:r>
                      <a:endParaRPr lang="en-US" alt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indent="266700" algn="l" hangingPunct="0">
                        <a:lnSpc>
                          <a:spcPts val="16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① 化学農薬不使用</a:t>
                      </a:r>
                    </a:p>
                    <a:p>
                      <a:pPr marL="0" indent="266700" algn="l" hangingPunct="0">
                        <a:lnSpc>
                          <a:spcPts val="16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② ８回以下</a:t>
                      </a:r>
                    </a:p>
                  </a:txBody>
                  <a:tcPr marL="41348" marR="41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521062"/>
                  </a:ext>
                </a:extLst>
              </a:tr>
              <a:tr h="612000">
                <a:tc vMerge="1">
                  <a:txBody>
                    <a:bodyPr/>
                    <a:lstStyle/>
                    <a:p>
                      <a:endParaRPr kumimoji="1" lang="ja-JP" altLang="en-US"/>
                    </a:p>
                  </a:txBody>
                  <a:tcPr/>
                </a:tc>
                <a:tc rowSpan="2" gridSpan="2">
                  <a:txBody>
                    <a:bodyPr/>
                    <a:lstStyle/>
                    <a:p>
                      <a:pPr algn="ctr"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環境負荷低減事業活動</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600"/>
                        </a:lnSpc>
                      </a:pPr>
                      <a:r>
                        <a:rPr lang="ja-JP" altLang="en-US"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の</a:t>
                      </a: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取組面積</a:t>
                      </a:r>
                      <a:r>
                        <a:rPr lang="ja-JP" altLang="en-US"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等</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41348" marR="41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l"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（現状）</a:t>
                      </a:r>
                      <a:endParaRPr lang="en-US" alt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indent="801688" algn="l" hangingPunct="0">
                        <a:lnSpc>
                          <a:spcPts val="1600"/>
                        </a:lnSpc>
                      </a:pP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① 60 ha</a:t>
                      </a:r>
                    </a:p>
                    <a:p>
                      <a:pPr marL="0" indent="801688" algn="l" hangingPunct="0">
                        <a:lnSpc>
                          <a:spcPts val="1600"/>
                        </a:lnSpc>
                      </a:pP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② 240 ha</a:t>
                      </a:r>
                    </a:p>
                  </a:txBody>
                  <a:tcPr marL="41348" marR="41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222960"/>
                  </a:ext>
                </a:extLst>
              </a:tr>
              <a:tr h="64800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（目標）</a:t>
                      </a:r>
                      <a:endParaRPr lang="en-US" altLang="ja-JP" sz="1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indent="801688" algn="l" hangingPunct="0">
                        <a:lnSpc>
                          <a:spcPts val="1600"/>
                        </a:lnSpc>
                      </a:pP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① 80 ha</a:t>
                      </a:r>
                    </a:p>
                    <a:p>
                      <a:pPr marL="0" indent="801688" algn="l" hangingPunct="0">
                        <a:lnSpc>
                          <a:spcPts val="1600"/>
                        </a:lnSpc>
                      </a:pP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② 240 ha</a:t>
                      </a:r>
                    </a:p>
                  </a:txBody>
                  <a:tcPr marL="41348" marR="41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678608"/>
                  </a:ext>
                </a:extLst>
              </a:tr>
            </a:tbl>
          </a:graphicData>
        </a:graphic>
      </p:graphicFrame>
      <p:sp>
        <p:nvSpPr>
          <p:cNvPr id="20" name="テキスト ボックス 19">
            <a:extLst>
              <a:ext uri="{FF2B5EF4-FFF2-40B4-BE49-F238E27FC236}">
                <a16:creationId xmlns:a16="http://schemas.microsoft.com/office/drawing/2014/main" id="{33E3647E-EFBA-473E-B45D-7E576B11A161}"/>
              </a:ext>
            </a:extLst>
          </p:cNvPr>
          <p:cNvSpPr txBox="1"/>
          <p:nvPr/>
        </p:nvSpPr>
        <p:spPr>
          <a:xfrm>
            <a:off x="8665270" y="6527266"/>
            <a:ext cx="436418"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11</a:t>
            </a:r>
            <a:endParaRPr kumimoji="1" lang="ja-JP" altLang="en-US" sz="14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D84436D-9F6F-4156-A50D-859D203867B5}"/>
              </a:ext>
            </a:extLst>
          </p:cNvPr>
          <p:cNvSpPr txBox="1"/>
          <p:nvPr/>
        </p:nvSpPr>
        <p:spPr>
          <a:xfrm>
            <a:off x="0" y="86755"/>
            <a:ext cx="914400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　　計画の記載例（グループ申請の場合）③</a:t>
            </a:r>
          </a:p>
        </p:txBody>
      </p:sp>
      <p:cxnSp>
        <p:nvCxnSpPr>
          <p:cNvPr id="9" name="直線コネクタ 8">
            <a:extLst>
              <a:ext uri="{FF2B5EF4-FFF2-40B4-BE49-F238E27FC236}">
                <a16:creationId xmlns:a16="http://schemas.microsoft.com/office/drawing/2014/main" id="{B8B0F999-C2E2-49D8-91DF-20F8EC5AA95B}"/>
              </a:ext>
            </a:extLst>
          </p:cNvPr>
          <p:cNvCxnSpPr/>
          <p:nvPr/>
        </p:nvCxnSpPr>
        <p:spPr>
          <a:xfrm>
            <a:off x="218661" y="441937"/>
            <a:ext cx="87364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吹き出し: 四角形 12">
            <a:extLst>
              <a:ext uri="{FF2B5EF4-FFF2-40B4-BE49-F238E27FC236}">
                <a16:creationId xmlns:a16="http://schemas.microsoft.com/office/drawing/2014/main" id="{AF97F81D-F9D3-4AAA-AB36-FBC59CB1611E}"/>
              </a:ext>
            </a:extLst>
          </p:cNvPr>
          <p:cNvSpPr/>
          <p:nvPr/>
        </p:nvSpPr>
        <p:spPr>
          <a:xfrm>
            <a:off x="5805577" y="1488704"/>
            <a:ext cx="3296111" cy="4323517"/>
          </a:xfrm>
          <a:prstGeom prst="wedgeRectCallout">
            <a:avLst>
              <a:gd name="adj1" fmla="val -52606"/>
              <a:gd name="adj2" fmla="val 29324"/>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3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85725" indent="-85725" algn="just">
              <a:lnSpc>
                <a:spcPts val="16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・グループの構成員が共通した取組を行う場合、</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52388" indent="-52388" algn="just">
              <a:lnSpc>
                <a:spcPts val="1600"/>
              </a:lnSpc>
            </a:pPr>
            <a:r>
              <a:rPr kumimoji="1" lang="ja-JP" altLang="en-US" sz="1200" dirty="0">
                <a:solidFill>
                  <a:schemeClr val="tx1"/>
                </a:solidFill>
                <a:latin typeface="Meiryo UI" panose="020B0604030504040204" pitchFamily="50" charset="-128"/>
                <a:ea typeface="Meiryo UI" panose="020B0604030504040204" pitchFamily="50" charset="-128"/>
              </a:rPr>
              <a:t> 共通の取組内容を記載することで、個々の構成員の取組の記載を省略することが可能です。</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52388" indent="-52388" algn="just">
              <a:lnSpc>
                <a:spcPts val="16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85725" indent="-85725">
              <a:lnSpc>
                <a:spcPts val="1600"/>
              </a:lnSpc>
            </a:pP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実施内容</a:t>
            </a:r>
            <a:r>
              <a:rPr kumimoji="1" lang="ja-JP" altLang="en-US" sz="1200" dirty="0">
                <a:solidFill>
                  <a:schemeClr val="tx1"/>
                </a:solidFill>
                <a:latin typeface="Meiryo UI" panose="020B0604030504040204" pitchFamily="50" charset="-128"/>
                <a:ea typeface="Meiryo UI" panose="020B0604030504040204" pitchFamily="50" charset="-128"/>
              </a:rPr>
              <a:t>」には、取組内容（導入する技術や設備、使用する資材等）と、その実施時期を記載してください。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5725" indent="-85725" algn="just">
              <a:lnSpc>
                <a:spcPts val="16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有機質資材の施用</a:t>
            </a:r>
            <a:r>
              <a:rPr kumimoji="1" lang="ja-JP" altLang="en-US" sz="1200" dirty="0">
                <a:solidFill>
                  <a:schemeClr val="tx1"/>
                </a:solidFill>
                <a:latin typeface="Meiryo UI" panose="020B0604030504040204" pitchFamily="50" charset="-128"/>
                <a:ea typeface="Meiryo UI" panose="020B0604030504040204" pitchFamily="50" charset="-128"/>
              </a:rPr>
              <a:t>」には、土壌診断の結果を踏まえて取り組む土づくりの内容を記入してください。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lnSpc>
                <a:spcPts val="16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資材の使用量等</a:t>
            </a:r>
            <a:r>
              <a:rPr kumimoji="1" lang="ja-JP" altLang="en-US" sz="1200" dirty="0">
                <a:solidFill>
                  <a:schemeClr val="tx1"/>
                </a:solidFill>
                <a:latin typeface="Meiryo UI" panose="020B0604030504040204" pitchFamily="50" charset="-128"/>
                <a:ea typeface="Meiryo UI" panose="020B0604030504040204" pitchFamily="50" charset="-128"/>
              </a:rPr>
              <a:t>」には、以下を記載ください。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198438" algn="just">
              <a:lnSpc>
                <a:spcPts val="1600"/>
              </a:lnSpc>
              <a:spcBef>
                <a:spcPts val="600"/>
              </a:spcBef>
              <a:buFont typeface="Wingdings" panose="05000000000000000000" pitchFamily="2" charset="2"/>
              <a:buChar char="Ø"/>
            </a:pPr>
            <a:r>
              <a:rPr kumimoji="1" lang="ja-JP" altLang="en-US" sz="1200" dirty="0">
                <a:solidFill>
                  <a:schemeClr val="tx1"/>
                </a:solidFill>
                <a:latin typeface="Meiryo UI" panose="020B0604030504040204" pitchFamily="50" charset="-128"/>
                <a:ea typeface="Meiryo UI" panose="020B0604030504040204" pitchFamily="50" charset="-128"/>
              </a:rPr>
              <a:t>有機質資材及び化学肥料については、１作当たりの施用量（</a:t>
            </a:r>
            <a:r>
              <a:rPr kumimoji="1" lang="en-US" altLang="ja-JP" sz="1200" dirty="0">
                <a:solidFill>
                  <a:schemeClr val="tx1"/>
                </a:solidFill>
                <a:latin typeface="Meiryo UI" panose="020B0604030504040204" pitchFamily="50" charset="-128"/>
                <a:ea typeface="Meiryo UI" panose="020B0604030504040204" pitchFamily="50" charset="-128"/>
              </a:rPr>
              <a:t>t/10a</a:t>
            </a:r>
            <a:r>
              <a:rPr kumimoji="1" lang="ja-JP" altLang="en-US" sz="1200" dirty="0">
                <a:solidFill>
                  <a:schemeClr val="tx1"/>
                </a:solidFill>
                <a:latin typeface="Meiryo UI" panose="020B0604030504040204" pitchFamily="50" charset="-128"/>
                <a:ea typeface="Meiryo UI" panose="020B0604030504040204" pitchFamily="50" charset="-128"/>
              </a:rPr>
              <a:t>等）</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198438" algn="just">
              <a:lnSpc>
                <a:spcPts val="1600"/>
              </a:lnSpc>
              <a:spcBef>
                <a:spcPts val="600"/>
              </a:spcBef>
              <a:buFont typeface="Wingdings" panose="05000000000000000000" pitchFamily="2" charset="2"/>
              <a:buChar char="Ø"/>
            </a:pPr>
            <a:r>
              <a:rPr kumimoji="1" lang="ja-JP" altLang="en-US" sz="1200" dirty="0">
                <a:solidFill>
                  <a:schemeClr val="tx1"/>
                </a:solidFill>
                <a:latin typeface="Meiryo UI" panose="020B0604030504040204" pitchFamily="50" charset="-128"/>
                <a:ea typeface="Meiryo UI" panose="020B0604030504040204" pitchFamily="50" charset="-128"/>
              </a:rPr>
              <a:t>化学農薬については１作当たりの使用回数</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回</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や散布量（</a:t>
            </a:r>
            <a:r>
              <a:rPr kumimoji="1" lang="en-US" altLang="ja-JP" sz="1200" dirty="0">
                <a:solidFill>
                  <a:schemeClr val="tx1"/>
                </a:solidFill>
                <a:latin typeface="Meiryo UI" panose="020B0604030504040204" pitchFamily="50" charset="-128"/>
                <a:ea typeface="Meiryo UI" panose="020B0604030504040204" pitchFamily="50" charset="-128"/>
              </a:rPr>
              <a:t>ℓ</a:t>
            </a:r>
            <a:r>
              <a:rPr kumimoji="1" lang="ja-JP" altLang="en-US" sz="1200" dirty="0">
                <a:solidFill>
                  <a:schemeClr val="tx1"/>
                </a:solidFill>
                <a:latin typeface="Meiryo UI" panose="020B0604030504040204" pitchFamily="50" charset="-128"/>
                <a:ea typeface="Meiryo UI" panose="020B0604030504040204" pitchFamily="50" charset="-128"/>
              </a:rPr>
              <a:t>又は </a:t>
            </a:r>
            <a:r>
              <a:rPr kumimoji="1" lang="en-US" altLang="ja-JP" sz="1200" dirty="0">
                <a:solidFill>
                  <a:schemeClr val="tx1"/>
                </a:solidFill>
                <a:latin typeface="Meiryo UI" panose="020B0604030504040204" pitchFamily="50" charset="-128"/>
                <a:ea typeface="Meiryo UI" panose="020B0604030504040204" pitchFamily="50" charset="-128"/>
              </a:rPr>
              <a:t>kg/10a</a:t>
            </a:r>
            <a:r>
              <a:rPr kumimoji="1" lang="ja-JP" altLang="en-US" sz="1200" dirty="0">
                <a:solidFill>
                  <a:schemeClr val="tx1"/>
                </a:solidFill>
                <a:latin typeface="Meiryo UI" panose="020B0604030504040204" pitchFamily="50" charset="-128"/>
                <a:ea typeface="Meiryo UI" panose="020B0604030504040204" pitchFamily="50" charset="-128"/>
              </a:rPr>
              <a:t>等）</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lgn="just">
              <a:lnSpc>
                <a:spcPts val="16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・（現状）には、申請者の</a:t>
            </a:r>
            <a:r>
              <a:rPr kumimoji="1" lang="ja-JP" altLang="en-US" sz="1200" b="1" dirty="0">
                <a:solidFill>
                  <a:schemeClr val="tx1"/>
                </a:solidFill>
                <a:latin typeface="Meiryo UI" panose="020B0604030504040204" pitchFamily="50" charset="-128"/>
                <a:ea typeface="Meiryo UI" panose="020B0604030504040204" pitchFamily="50" charset="-128"/>
              </a:rPr>
              <a:t>直近の使用量</a:t>
            </a:r>
            <a:r>
              <a:rPr kumimoji="1" lang="ja-JP" altLang="en-US" sz="1200" dirty="0">
                <a:solidFill>
                  <a:schemeClr val="tx1"/>
                </a:solidFill>
                <a:latin typeface="Meiryo UI" panose="020B0604030504040204" pitchFamily="50" charset="-128"/>
                <a:ea typeface="Meiryo UI" panose="020B0604030504040204" pitchFamily="50" charset="-128"/>
              </a:rPr>
              <a:t>や</a:t>
            </a:r>
            <a:r>
              <a:rPr kumimoji="1" lang="ja-JP" altLang="en-US" sz="1200" b="1" dirty="0">
                <a:solidFill>
                  <a:schemeClr val="tx1"/>
                </a:solidFill>
                <a:latin typeface="Meiryo UI" panose="020B0604030504040204" pitchFamily="50" charset="-128"/>
                <a:ea typeface="Meiryo UI" panose="020B0604030504040204" pitchFamily="50" charset="-128"/>
              </a:rPr>
              <a:t>地域の慣行基準</a:t>
            </a:r>
            <a:r>
              <a:rPr kumimoji="1" lang="ja-JP" altLang="en-US" sz="1200" dirty="0">
                <a:solidFill>
                  <a:schemeClr val="tx1"/>
                </a:solidFill>
                <a:latin typeface="Meiryo UI" panose="020B0604030504040204" pitchFamily="50" charset="-128"/>
                <a:ea typeface="Meiryo UI" panose="020B0604030504040204" pitchFamily="50" charset="-128"/>
              </a:rPr>
              <a:t>など比較対象となる数値を記載してください。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5725" indent="-85725" algn="just">
              <a:lnSpc>
                <a:spcPts val="1600"/>
              </a:lnSpc>
              <a:spcBef>
                <a:spcPts val="600"/>
              </a:spcBef>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576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36CFF3E-75F3-4F43-9D88-16A89F776BCE}"/>
              </a:ext>
            </a:extLst>
          </p:cNvPr>
          <p:cNvSpPr txBox="1"/>
          <p:nvPr/>
        </p:nvSpPr>
        <p:spPr>
          <a:xfrm>
            <a:off x="0" y="143534"/>
            <a:ext cx="914400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　　計画の記載例（グループ申請の場合）④</a:t>
            </a:r>
          </a:p>
        </p:txBody>
      </p:sp>
      <p:sp>
        <p:nvSpPr>
          <p:cNvPr id="16" name="テキスト ボックス 15">
            <a:extLst>
              <a:ext uri="{FF2B5EF4-FFF2-40B4-BE49-F238E27FC236}">
                <a16:creationId xmlns:a16="http://schemas.microsoft.com/office/drawing/2014/main" id="{72CC815F-D29E-41EC-A557-06E38E230F95}"/>
              </a:ext>
            </a:extLst>
          </p:cNvPr>
          <p:cNvSpPr txBox="1"/>
          <p:nvPr/>
        </p:nvSpPr>
        <p:spPr>
          <a:xfrm>
            <a:off x="79433" y="671209"/>
            <a:ext cx="5806642" cy="276999"/>
          </a:xfrm>
          <a:prstGeom prst="rect">
            <a:avLst/>
          </a:prstGeom>
          <a:noFill/>
        </p:spPr>
        <p:txBody>
          <a:bodyPr wrap="square" rtlCol="0">
            <a:spAutoFit/>
          </a:bodyPr>
          <a:lstStyle/>
          <a:p>
            <a:r>
              <a:rPr kumimoji="1" lang="ja-JP" altLang="en-US" sz="1200" b="1" dirty="0">
                <a:latin typeface="ＭＳ ゴシック" panose="020B0609070205080204" pitchFamily="49" charset="-128"/>
                <a:ea typeface="ＭＳ ゴシック" panose="020B0609070205080204" pitchFamily="49" charset="-128"/>
              </a:rPr>
              <a:t>（６）経営の持続性の確保に関する事項</a:t>
            </a:r>
            <a:endParaRPr kumimoji="1" lang="en-US" altLang="ja-JP" sz="1100" b="1" dirty="0">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F40FF9FA-8709-41F2-9069-5CBE2571FE9E}"/>
              </a:ext>
            </a:extLst>
          </p:cNvPr>
          <p:cNvSpPr txBox="1"/>
          <p:nvPr/>
        </p:nvSpPr>
        <p:spPr>
          <a:xfrm>
            <a:off x="74985" y="2644751"/>
            <a:ext cx="5806642" cy="276999"/>
          </a:xfrm>
          <a:prstGeom prst="rect">
            <a:avLst/>
          </a:prstGeom>
          <a:noFill/>
        </p:spPr>
        <p:txBody>
          <a:bodyPr wrap="square" rtlCol="0">
            <a:spAutoFit/>
          </a:bodyPr>
          <a:lstStyle/>
          <a:p>
            <a:r>
              <a:rPr kumimoji="1" lang="ja-JP" altLang="en-US" sz="1200" b="1" dirty="0">
                <a:latin typeface="ＭＳ ゴシック" panose="020B0609070205080204" pitchFamily="49" charset="-128"/>
                <a:ea typeface="ＭＳ ゴシック" panose="020B0609070205080204" pitchFamily="49" charset="-128"/>
              </a:rPr>
              <a:t>（７）環境負荷低減事業活動の実施体制</a:t>
            </a:r>
            <a:endParaRPr kumimoji="1" lang="en-US" altLang="ja-JP" sz="1100" b="1" dirty="0">
              <a:latin typeface="ＭＳ ゴシック" panose="020B0609070205080204" pitchFamily="49" charset="-128"/>
              <a:ea typeface="ＭＳ ゴシック" panose="020B0609070205080204" pitchFamily="49" charset="-128"/>
            </a:endParaRPr>
          </a:p>
        </p:txBody>
      </p:sp>
      <p:graphicFrame>
        <p:nvGraphicFramePr>
          <p:cNvPr id="19" name="表 11">
            <a:extLst>
              <a:ext uri="{FF2B5EF4-FFF2-40B4-BE49-F238E27FC236}">
                <a16:creationId xmlns:a16="http://schemas.microsoft.com/office/drawing/2014/main" id="{B83282DF-9432-4C4F-A9A2-E68C6C3E98B6}"/>
              </a:ext>
            </a:extLst>
          </p:cNvPr>
          <p:cNvGraphicFramePr>
            <a:graphicFrameLocks noGrp="1"/>
          </p:cNvGraphicFramePr>
          <p:nvPr>
            <p:extLst>
              <p:ext uri="{D42A27DB-BD31-4B8C-83A1-F6EECF244321}">
                <p14:modId xmlns:p14="http://schemas.microsoft.com/office/powerpoint/2010/main" val="2459234406"/>
              </p:ext>
            </p:extLst>
          </p:nvPr>
        </p:nvGraphicFramePr>
        <p:xfrm>
          <a:off x="318295" y="3008788"/>
          <a:ext cx="4680425" cy="980440"/>
        </p:xfrm>
        <a:graphic>
          <a:graphicData uri="http://schemas.openxmlformats.org/drawingml/2006/table">
            <a:tbl>
              <a:tblPr firstRow="1" bandRow="1">
                <a:tableStyleId>{5940675A-B579-460E-94D1-54222C63F5DA}</a:tableStyleId>
              </a:tblPr>
              <a:tblGrid>
                <a:gridCol w="4680425">
                  <a:extLst>
                    <a:ext uri="{9D8B030D-6E8A-4147-A177-3AD203B41FA5}">
                      <a16:colId xmlns:a16="http://schemas.microsoft.com/office/drawing/2014/main" val="2177250322"/>
                    </a:ext>
                  </a:extLst>
                </a:gridCol>
              </a:tblGrid>
              <a:tr h="645114">
                <a:tc>
                  <a:txBody>
                    <a:bodyPr/>
                    <a:lstStyle/>
                    <a:p>
                      <a:pPr>
                        <a:lnSpc>
                          <a:spcPts val="14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総括責任者：部会長　○○　○○</a:t>
                      </a:r>
                    </a:p>
                    <a:p>
                      <a:pPr>
                        <a:lnSpc>
                          <a:spcPts val="14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生産部：技術指導、栽培暦・資材の見直しに関する取組</a:t>
                      </a:r>
                    </a:p>
                    <a:p>
                      <a:pPr>
                        <a:lnSpc>
                          <a:spcPts val="14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販売部：出荷管理、販売促進・販路開拓に関する取組</a:t>
                      </a:r>
                    </a:p>
                    <a:p>
                      <a:pPr>
                        <a:lnSpc>
                          <a:spcPts val="1400"/>
                        </a:lnSpc>
                      </a:pPr>
                      <a:endPar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endParaRPr>
                    </a:p>
                    <a:p>
                      <a:pPr>
                        <a:lnSpc>
                          <a:spcPts val="14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環境負荷低減事業活動に取り組む部会員：別紙のとおり</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013106"/>
                  </a:ext>
                </a:extLst>
              </a:tr>
            </a:tbl>
          </a:graphicData>
        </a:graphic>
      </p:graphicFrame>
      <p:sp>
        <p:nvSpPr>
          <p:cNvPr id="20" name="テキスト ボックス 19">
            <a:extLst>
              <a:ext uri="{FF2B5EF4-FFF2-40B4-BE49-F238E27FC236}">
                <a16:creationId xmlns:a16="http://schemas.microsoft.com/office/drawing/2014/main" id="{BCDF56B3-67AD-46FF-B1B9-5C6759B4D503}"/>
              </a:ext>
            </a:extLst>
          </p:cNvPr>
          <p:cNvSpPr txBox="1"/>
          <p:nvPr/>
        </p:nvSpPr>
        <p:spPr>
          <a:xfrm>
            <a:off x="-90603" y="4148443"/>
            <a:ext cx="6137818" cy="529697"/>
          </a:xfrm>
          <a:prstGeom prst="rect">
            <a:avLst/>
          </a:prstGeom>
          <a:noFill/>
        </p:spPr>
        <p:txBody>
          <a:bodyPr wrap="square" rtlCol="0">
            <a:spAutoFit/>
          </a:bodyPr>
          <a:lstStyle/>
          <a:p>
            <a:pPr marL="268288" indent="-268288">
              <a:lnSpc>
                <a:spcPts val="1500"/>
              </a:lnSpc>
            </a:pPr>
            <a:r>
              <a:rPr kumimoji="1" lang="ja-JP" altLang="en-US" sz="1200" b="1" dirty="0">
                <a:latin typeface="ＭＳ ゴシック" panose="020B0609070205080204" pitchFamily="49" charset="-128"/>
                <a:ea typeface="ＭＳ ゴシック" panose="020B0609070205080204" pitchFamily="49" charset="-128"/>
              </a:rPr>
              <a:t>　４　環境負荷低減事業活動に必要な資金の額及びその調達方法</a:t>
            </a:r>
            <a:endParaRPr kumimoji="1" lang="en-US" altLang="ja-JP" sz="1200" b="1" dirty="0">
              <a:latin typeface="ＭＳ ゴシック" panose="020B0609070205080204" pitchFamily="49" charset="-128"/>
              <a:ea typeface="ＭＳ ゴシック" panose="020B0609070205080204" pitchFamily="49" charset="-128"/>
            </a:endParaRPr>
          </a:p>
          <a:p>
            <a:pPr marL="268288" indent="180975">
              <a:lnSpc>
                <a:spcPts val="1500"/>
              </a:lnSpc>
              <a:spcBef>
                <a:spcPts val="600"/>
              </a:spcBef>
            </a:pPr>
            <a:r>
              <a:rPr kumimoji="1" lang="ja-JP" altLang="en-US" sz="1200" dirty="0">
                <a:solidFill>
                  <a:srgbClr val="0070C0"/>
                </a:solidFill>
                <a:latin typeface="HGS創英角ﾎﾟｯﾌﾟ体" panose="040B0A00000000000000" pitchFamily="50" charset="-128"/>
                <a:ea typeface="HGS創英角ﾎﾟｯﾌﾟ体" panose="040B0A00000000000000" pitchFamily="50" charset="-128"/>
              </a:rPr>
              <a:t>別表のとおり</a:t>
            </a:r>
            <a:endParaRPr kumimoji="1" lang="en-US" altLang="ja-JP" sz="1200" dirty="0">
              <a:solidFill>
                <a:srgbClr val="0070C0"/>
              </a:solidFill>
              <a:latin typeface="HGS創英角ﾎﾟｯﾌﾟ体" panose="040B0A00000000000000" pitchFamily="50" charset="-128"/>
              <a:ea typeface="HGS創英角ﾎﾟｯﾌﾟ体" panose="040B0A00000000000000" pitchFamily="50" charset="-128"/>
            </a:endParaRPr>
          </a:p>
        </p:txBody>
      </p:sp>
      <p:sp>
        <p:nvSpPr>
          <p:cNvPr id="14" name="テキスト ボックス 13">
            <a:extLst>
              <a:ext uri="{FF2B5EF4-FFF2-40B4-BE49-F238E27FC236}">
                <a16:creationId xmlns:a16="http://schemas.microsoft.com/office/drawing/2014/main" id="{71ADA706-5B59-4839-B253-18E6B831CC01}"/>
              </a:ext>
            </a:extLst>
          </p:cNvPr>
          <p:cNvSpPr txBox="1"/>
          <p:nvPr/>
        </p:nvSpPr>
        <p:spPr>
          <a:xfrm>
            <a:off x="8707582" y="6471828"/>
            <a:ext cx="436418"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12</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918A9767-9D0C-40FC-8169-36A3DCF2A00E}"/>
              </a:ext>
            </a:extLst>
          </p:cNvPr>
          <p:cNvGraphicFramePr>
            <a:graphicFrameLocks noGrp="1"/>
          </p:cNvGraphicFramePr>
          <p:nvPr>
            <p:extLst>
              <p:ext uri="{D42A27DB-BD31-4B8C-83A1-F6EECF244321}">
                <p14:modId xmlns:p14="http://schemas.microsoft.com/office/powerpoint/2010/main" val="4096181309"/>
              </p:ext>
            </p:extLst>
          </p:nvPr>
        </p:nvGraphicFramePr>
        <p:xfrm>
          <a:off x="318295" y="964788"/>
          <a:ext cx="4680425" cy="1341320"/>
        </p:xfrm>
        <a:graphic>
          <a:graphicData uri="http://schemas.openxmlformats.org/drawingml/2006/table">
            <a:tbl>
              <a:tblPr firstRow="1" firstCol="1" bandRow="1"/>
              <a:tblGrid>
                <a:gridCol w="2120105">
                  <a:extLst>
                    <a:ext uri="{9D8B030D-6E8A-4147-A177-3AD203B41FA5}">
                      <a16:colId xmlns:a16="http://schemas.microsoft.com/office/drawing/2014/main" val="1643542221"/>
                    </a:ext>
                  </a:extLst>
                </a:gridCol>
                <a:gridCol w="1280160">
                  <a:extLst>
                    <a:ext uri="{9D8B030D-6E8A-4147-A177-3AD203B41FA5}">
                      <a16:colId xmlns:a16="http://schemas.microsoft.com/office/drawing/2014/main" val="3502785348"/>
                    </a:ext>
                  </a:extLst>
                </a:gridCol>
                <a:gridCol w="1280160">
                  <a:extLst>
                    <a:ext uri="{9D8B030D-6E8A-4147-A177-3AD203B41FA5}">
                      <a16:colId xmlns:a16="http://schemas.microsoft.com/office/drawing/2014/main" val="1938359452"/>
                    </a:ext>
                  </a:extLst>
                </a:gridCol>
              </a:tblGrid>
              <a:tr h="432000">
                <a:tc>
                  <a:txBody>
                    <a:bodyPr/>
                    <a:lstStyle/>
                    <a:p>
                      <a:pPr algn="l"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申請者名：</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ＪＡ○○ </a:t>
                      </a:r>
                      <a:endParaRPr kumimoji="1" lang="en-US" altLang="ja-JP" sz="1100" dirty="0">
                        <a:solidFill>
                          <a:srgbClr val="0070C0"/>
                        </a:solidFill>
                        <a:latin typeface="HGS創英角ﾎﾟｯﾌﾟ体" panose="040B0A00000000000000" pitchFamily="50" charset="-128"/>
                        <a:ea typeface="HGS創英角ﾎﾟｯﾌﾟ体" panose="040B0A00000000000000" pitchFamily="50" charset="-128"/>
                      </a:endParaRPr>
                    </a:p>
                    <a:p>
                      <a:pPr algn="l" hangingPunct="0">
                        <a:lnSpc>
                          <a:spcPts val="1600"/>
                        </a:lnSpc>
                      </a:pP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　　　　　特別栽培米生産部会</a:t>
                      </a:r>
                      <a:endParaRPr lang="ja-JP" sz="1100" dirty="0">
                        <a:solidFill>
                          <a:srgbClr val="00000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現状</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ja-JP" altLang="en-US" sz="1100" dirty="0">
                          <a:solidFill>
                            <a:schemeClr val="accent1"/>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４</a:t>
                      </a: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年</a:t>
                      </a:r>
                      <a:r>
                        <a:rPr lang="en-US" altLang="ja-JP" sz="1100" dirty="0">
                          <a:solidFill>
                            <a:schemeClr val="accent1"/>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12</a:t>
                      </a: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月期）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目標</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ja-JP" altLang="en-US" sz="1100" dirty="0">
                          <a:solidFill>
                            <a:schemeClr val="accent1"/>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９</a:t>
                      </a: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年</a:t>
                      </a:r>
                      <a:r>
                        <a:rPr lang="en-US" altLang="ja-JP" sz="1100" dirty="0">
                          <a:solidFill>
                            <a:schemeClr val="accent1"/>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12</a:t>
                      </a: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月期）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028311"/>
                  </a:ext>
                </a:extLst>
              </a:tr>
              <a:tr h="227330">
                <a:tc>
                  <a:txBody>
                    <a:bodyPr/>
                    <a:lstStyle/>
                    <a:p>
                      <a:pPr algn="just"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ア：経営規模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lnSpc>
                          <a:spcPts val="1600"/>
                        </a:lnSpc>
                      </a:pP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300</a:t>
                      </a:r>
                      <a:r>
                        <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a:t>
                      </a:r>
                      <a:r>
                        <a:rPr 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ha</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lnSpc>
                          <a:spcPts val="1600"/>
                        </a:lnSpc>
                      </a:pP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320</a:t>
                      </a:r>
                      <a:r>
                        <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a:t>
                      </a:r>
                      <a:r>
                        <a:rPr 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ha</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142777"/>
                  </a:ext>
                </a:extLst>
              </a:tr>
              <a:tr h="227330">
                <a:tc>
                  <a:txBody>
                    <a:bodyPr/>
                    <a:lstStyle/>
                    <a:p>
                      <a:pPr algn="just" hangingPunct="0">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イ：売上高</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lnSpc>
                          <a:spcPts val="1600"/>
                        </a:lnSpc>
                      </a:pPr>
                      <a:r>
                        <a:rPr lang="ja-JP" alt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a:t>
                      </a:r>
                      <a:r>
                        <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a:t>
                      </a:r>
                      <a:r>
                        <a:rPr lang="ja-JP" alt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百</a:t>
                      </a:r>
                      <a:r>
                        <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万円</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lnSpc>
                          <a:spcPts val="1600"/>
                        </a:lnSpc>
                      </a:pPr>
                      <a:r>
                        <a:rPr lang="ja-JP" alt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a:t>
                      </a:r>
                      <a:r>
                        <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a:t>
                      </a:r>
                      <a:r>
                        <a:rPr lang="ja-JP" alt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百</a:t>
                      </a:r>
                      <a:r>
                        <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万円</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922726"/>
                  </a:ext>
                </a:extLst>
              </a:tr>
              <a:tr h="227330">
                <a:tc>
                  <a:txBody>
                    <a:bodyPr/>
                    <a:lstStyle/>
                    <a:p>
                      <a:pPr algn="just" hangingPunct="0">
                        <a:lnSpc>
                          <a:spcPts val="1600"/>
                        </a:lnSpc>
                      </a:pPr>
                      <a:r>
                        <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ウ：経営費（生産コスト）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lnSpc>
                          <a:spcPts val="1600"/>
                        </a:lnSpc>
                      </a:pP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lnSpc>
                          <a:spcPts val="1600"/>
                        </a:lnSpc>
                      </a:pP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9067813"/>
                  </a:ext>
                </a:extLst>
              </a:tr>
              <a:tr h="227330">
                <a:tc>
                  <a:txBody>
                    <a:bodyPr/>
                    <a:lstStyle/>
                    <a:p>
                      <a:pPr algn="just" hangingPunct="0">
                        <a:lnSpc>
                          <a:spcPts val="1600"/>
                        </a:lnSpc>
                      </a:pPr>
                      <a:r>
                        <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エ：所得（イ－ウ）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lnSpc>
                          <a:spcPts val="1600"/>
                        </a:lnSpc>
                      </a:pP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lnSpc>
                          <a:spcPts val="1600"/>
                        </a:lnSpc>
                      </a:pP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389078"/>
                  </a:ext>
                </a:extLst>
              </a:tr>
            </a:tbl>
          </a:graphicData>
        </a:graphic>
      </p:graphicFrame>
      <p:sp>
        <p:nvSpPr>
          <p:cNvPr id="23" name="吹き出し: 四角形 22">
            <a:extLst>
              <a:ext uri="{FF2B5EF4-FFF2-40B4-BE49-F238E27FC236}">
                <a16:creationId xmlns:a16="http://schemas.microsoft.com/office/drawing/2014/main" id="{B5B1A77E-85C6-4FE1-893A-1659913370A5}"/>
              </a:ext>
            </a:extLst>
          </p:cNvPr>
          <p:cNvSpPr/>
          <p:nvPr/>
        </p:nvSpPr>
        <p:spPr>
          <a:xfrm>
            <a:off x="5294812" y="3086095"/>
            <a:ext cx="3786628" cy="1143899"/>
          </a:xfrm>
          <a:prstGeom prst="wedgeRectCallout">
            <a:avLst>
              <a:gd name="adj1" fmla="val -62736"/>
              <a:gd name="adj2" fmla="val -40281"/>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4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93663" indent="-93663">
              <a:lnSpc>
                <a:spcPts val="1500"/>
              </a:lnSpc>
              <a:spcBef>
                <a:spcPts val="200"/>
              </a:spcBef>
            </a:pPr>
            <a:r>
              <a:rPr kumimoji="1" lang="ja-JP" altLang="en-US" sz="1200" dirty="0">
                <a:solidFill>
                  <a:schemeClr val="tx1"/>
                </a:solidFill>
                <a:latin typeface="Meiryo UI" panose="020B0604030504040204" pitchFamily="50" charset="-128"/>
                <a:ea typeface="Meiryo UI" panose="020B0604030504040204" pitchFamily="50" charset="-128"/>
              </a:rPr>
              <a:t>・全体の責任者や、各取組の実施体制を記載してください。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lnSpc>
                <a:spcPts val="15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・環境負荷低減事業活動に取り組む構成員については、</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lnSpc>
                <a:spcPts val="1500"/>
              </a:lnSpc>
            </a:pPr>
            <a:r>
              <a:rPr kumimoji="1" lang="ja-JP" altLang="en-US" sz="1200" dirty="0">
                <a:solidFill>
                  <a:schemeClr val="tx1"/>
                </a:solidFill>
                <a:latin typeface="Meiryo UI" panose="020B0604030504040204" pitchFamily="50" charset="-128"/>
                <a:ea typeface="Meiryo UI" panose="020B0604030504040204" pitchFamily="50" charset="-128"/>
              </a:rPr>
              <a:t>　別表にまとめて記載することが可能です。</a:t>
            </a:r>
            <a:endParaRPr kumimoji="1" lang="ja-JP" altLang="en-US" sz="12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22" name="吹き出し: 四角形 21">
            <a:extLst>
              <a:ext uri="{FF2B5EF4-FFF2-40B4-BE49-F238E27FC236}">
                <a16:creationId xmlns:a16="http://schemas.microsoft.com/office/drawing/2014/main" id="{C150BFC6-37DA-42F9-A868-ECFD2F0485E4}"/>
              </a:ext>
            </a:extLst>
          </p:cNvPr>
          <p:cNvSpPr/>
          <p:nvPr/>
        </p:nvSpPr>
        <p:spPr>
          <a:xfrm>
            <a:off x="5294812" y="707196"/>
            <a:ext cx="3786628" cy="2223773"/>
          </a:xfrm>
          <a:prstGeom prst="wedgeRectCallout">
            <a:avLst>
              <a:gd name="adj1" fmla="val -61087"/>
              <a:gd name="adj2" fmla="val -31901"/>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4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85725" indent="-85725" algn="just">
              <a:lnSpc>
                <a:spcPts val="1600"/>
              </a:lnSpc>
              <a:spcBef>
                <a:spcPts val="600"/>
              </a:spcBef>
              <a:spcAft>
                <a:spcPts val="300"/>
              </a:spcAft>
            </a:pPr>
            <a:r>
              <a:rPr kumimoji="1" lang="ja-JP" altLang="en-US" sz="1200" dirty="0">
                <a:solidFill>
                  <a:schemeClr val="tx1"/>
                </a:solidFill>
                <a:latin typeface="Meiryo UI" panose="020B0604030504040204" pitchFamily="50" charset="-128"/>
                <a:ea typeface="Meiryo UI" panose="020B0604030504040204" pitchFamily="50" charset="-128"/>
              </a:rPr>
              <a:t>・グループ申請の場合、グループについては「経営規模」及び「売上高」を記載してください。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5725" indent="-85725" algn="just">
              <a:lnSpc>
                <a:spcPts val="1600"/>
              </a:lnSpc>
              <a:spcBef>
                <a:spcPts val="600"/>
              </a:spcBef>
              <a:spcAft>
                <a:spcPts val="300"/>
              </a:spcAft>
            </a:pPr>
            <a:r>
              <a:rPr kumimoji="1" lang="ja-JP" altLang="en-US" sz="1200" dirty="0">
                <a:solidFill>
                  <a:schemeClr val="tx1"/>
                </a:solidFill>
                <a:latin typeface="Meiryo UI" panose="020B0604030504040204" pitchFamily="50" charset="-128"/>
                <a:ea typeface="Meiryo UI" panose="020B0604030504040204" pitchFamily="50" charset="-128"/>
              </a:rPr>
              <a:t>・グループについて記載いただいた上で、構成員については、別表にまとめて記載することが可能です。</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lnSpc>
                <a:spcPts val="15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・「ア：経営規模」には、農林漁業経営全体の経営面積や生産量等の現状値及び目標値をそれぞれ記載してください。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lnSpc>
                <a:spcPts val="15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・記載する数値は概数で構いません。</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3" name="吹き出し: 四角形 12">
            <a:extLst>
              <a:ext uri="{FF2B5EF4-FFF2-40B4-BE49-F238E27FC236}">
                <a16:creationId xmlns:a16="http://schemas.microsoft.com/office/drawing/2014/main" id="{22242C5A-2E93-4D40-9A6C-19A8110DC626}"/>
              </a:ext>
            </a:extLst>
          </p:cNvPr>
          <p:cNvSpPr/>
          <p:nvPr/>
        </p:nvSpPr>
        <p:spPr>
          <a:xfrm>
            <a:off x="5282387" y="4482317"/>
            <a:ext cx="3786628" cy="762683"/>
          </a:xfrm>
          <a:prstGeom prst="wedgeRectCallout">
            <a:avLst>
              <a:gd name="adj1" fmla="val -63670"/>
              <a:gd name="adj2" fmla="val -43015"/>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4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93600" indent="-93600">
              <a:lnSpc>
                <a:spcPts val="1800"/>
              </a:lnSpc>
              <a:spcBef>
                <a:spcPts val="200"/>
              </a:spcBef>
            </a:pPr>
            <a:r>
              <a:rPr kumimoji="1" lang="ja-JP" altLang="en-US" sz="1200" dirty="0">
                <a:solidFill>
                  <a:schemeClr val="tx1"/>
                </a:solidFill>
                <a:latin typeface="Meiryo UI" panose="020B0604030504040204" pitchFamily="50" charset="-128"/>
                <a:ea typeface="Meiryo UI" panose="020B0604030504040204" pitchFamily="50" charset="-128"/>
              </a:rPr>
              <a:t>・構成員ごとに別表にまとめて記載することが可能です。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cxnSp>
        <p:nvCxnSpPr>
          <p:cNvPr id="15" name="直線コネクタ 14">
            <a:extLst>
              <a:ext uri="{FF2B5EF4-FFF2-40B4-BE49-F238E27FC236}">
                <a16:creationId xmlns:a16="http://schemas.microsoft.com/office/drawing/2014/main" id="{E9F83EE3-9AE0-47E9-BBEF-27540D9C639C}"/>
              </a:ext>
            </a:extLst>
          </p:cNvPr>
          <p:cNvCxnSpPr/>
          <p:nvPr/>
        </p:nvCxnSpPr>
        <p:spPr>
          <a:xfrm>
            <a:off x="218661" y="476441"/>
            <a:ext cx="87364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68C4BE2B-8FFF-6A9C-61A8-C07E496E0E4D}"/>
              </a:ext>
            </a:extLst>
          </p:cNvPr>
          <p:cNvSpPr txBox="1"/>
          <p:nvPr/>
        </p:nvSpPr>
        <p:spPr>
          <a:xfrm>
            <a:off x="74985" y="4796479"/>
            <a:ext cx="4923735" cy="1169551"/>
          </a:xfrm>
          <a:prstGeom prst="rect">
            <a:avLst/>
          </a:prstGeom>
          <a:noFill/>
        </p:spPr>
        <p:txBody>
          <a:bodyPr wrap="square" rtlCol="0">
            <a:spAutoFit/>
          </a:bodyPr>
          <a:lstStyle/>
          <a:p>
            <a:r>
              <a:rPr kumimoji="1" lang="ja-JP" altLang="en-US" sz="1200" b="1" dirty="0">
                <a:latin typeface="ＭＳ ゴシック" panose="020B0609070205080204" pitchFamily="49" charset="-128"/>
                <a:ea typeface="ＭＳ ゴシック" panose="020B0609070205080204" pitchFamily="49" charset="-128"/>
              </a:rPr>
              <a:t>５　環境負荷低減事業活動の実施に当たっての配慮事項</a:t>
            </a:r>
            <a:endParaRPr kumimoji="1" lang="en-US" altLang="ja-JP" sz="1200" b="1" dirty="0">
              <a:latin typeface="ＭＳ ゴシック" panose="020B0609070205080204" pitchFamily="49" charset="-128"/>
              <a:ea typeface="ＭＳ ゴシック" panose="020B0609070205080204" pitchFamily="49" charset="-128"/>
            </a:endParaRPr>
          </a:p>
          <a:p>
            <a:pPr marL="180975" indent="180975">
              <a:spcBef>
                <a:spcPts val="600"/>
              </a:spcBef>
            </a:pPr>
            <a:r>
              <a:rPr kumimoji="1" lang="ja-JP" altLang="en-US" sz="1200" dirty="0">
                <a:latin typeface="ＭＳ 明朝" panose="02020609040205080304" pitchFamily="17" charset="-128"/>
                <a:ea typeface="ＭＳ 明朝" panose="02020609040205080304" pitchFamily="17" charset="-128"/>
              </a:rPr>
              <a:t>本計画に基づく環境負荷低減事業活動の促進の過程で、新たな環境への負荷が生じることのないよう配慮する事項にチェック（レ）を付けること。　</a:t>
            </a:r>
          </a:p>
          <a:p>
            <a:pPr indent="361950">
              <a:spcBef>
                <a:spcPts val="600"/>
              </a:spcBef>
            </a:pPr>
            <a:r>
              <a:rPr kumimoji="1" lang="ja-JP" altLang="en-US" sz="1200" b="1" dirty="0">
                <a:latin typeface="ＭＳ ゴシック" panose="020B0609070205080204" pitchFamily="49" charset="-128"/>
                <a:ea typeface="ＭＳ ゴシック" panose="020B0609070205080204" pitchFamily="49" charset="-128"/>
              </a:rPr>
              <a:t>（略）</a:t>
            </a:r>
            <a:endParaRPr kumimoji="1" lang="en-US" altLang="ja-JP" sz="1100" b="1" dirty="0">
              <a:latin typeface="ＭＳ ゴシック" panose="020B0609070205080204" pitchFamily="49" charset="-128"/>
              <a:ea typeface="ＭＳ ゴシック" panose="020B0609070205080204" pitchFamily="49" charset="-128"/>
            </a:endParaRPr>
          </a:p>
        </p:txBody>
      </p:sp>
      <p:sp>
        <p:nvSpPr>
          <p:cNvPr id="5" name="吹き出し: 四角形 4">
            <a:extLst>
              <a:ext uri="{FF2B5EF4-FFF2-40B4-BE49-F238E27FC236}">
                <a16:creationId xmlns:a16="http://schemas.microsoft.com/office/drawing/2014/main" id="{B19049B8-E984-D7B8-1F8F-0DF48A8BFF0C}"/>
              </a:ext>
            </a:extLst>
          </p:cNvPr>
          <p:cNvSpPr/>
          <p:nvPr/>
        </p:nvSpPr>
        <p:spPr>
          <a:xfrm>
            <a:off x="5282387" y="5497323"/>
            <a:ext cx="3786628" cy="884236"/>
          </a:xfrm>
          <a:prstGeom prst="wedgeRectCallout">
            <a:avLst>
              <a:gd name="adj1" fmla="val -62453"/>
              <a:gd name="adj2" fmla="val -41200"/>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4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93600" indent="-93600">
              <a:lnSpc>
                <a:spcPts val="1800"/>
              </a:lnSpc>
              <a:spcBef>
                <a:spcPts val="200"/>
              </a:spcBef>
            </a:pPr>
            <a:r>
              <a:rPr kumimoji="1" lang="ja-JP" altLang="en-US" sz="1200" dirty="0">
                <a:solidFill>
                  <a:schemeClr val="tx1"/>
                </a:solidFill>
                <a:latin typeface="Meiryo UI" panose="020B0604030504040204" pitchFamily="50" charset="-128"/>
                <a:ea typeface="Meiryo UI" panose="020B0604030504040204" pitchFamily="50" charset="-128"/>
              </a:rPr>
              <a:t>・グループ全体の取組について、配慮事項にチェックを入れてください。個々の構成員ごとの作成は不要です。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3916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36CFF3E-75F3-4F43-9D88-16A89F776BCE}"/>
              </a:ext>
            </a:extLst>
          </p:cNvPr>
          <p:cNvSpPr txBox="1"/>
          <p:nvPr/>
        </p:nvSpPr>
        <p:spPr>
          <a:xfrm>
            <a:off x="0" y="143534"/>
            <a:ext cx="91440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000" b="1" dirty="0">
                <a:latin typeface="メイリオ" panose="020B0604030504040204" pitchFamily="50" charset="-128"/>
                <a:ea typeface="メイリオ" panose="020B0604030504040204" pitchFamily="50" charset="-128"/>
              </a:rPr>
              <a:t>計画の記載例（グループ申請の場合）⑤</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71ADA706-5B59-4839-B253-18E6B831CC01}"/>
              </a:ext>
            </a:extLst>
          </p:cNvPr>
          <p:cNvSpPr txBox="1"/>
          <p:nvPr/>
        </p:nvSpPr>
        <p:spPr>
          <a:xfrm>
            <a:off x="8707582" y="6471828"/>
            <a:ext cx="4364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0" name="直線コネクタ 9">
            <a:extLst>
              <a:ext uri="{FF2B5EF4-FFF2-40B4-BE49-F238E27FC236}">
                <a16:creationId xmlns:a16="http://schemas.microsoft.com/office/drawing/2014/main" id="{2653590F-79E5-4AEE-9FB7-DA9B514BFA37}"/>
              </a:ext>
            </a:extLst>
          </p:cNvPr>
          <p:cNvCxnSpPr/>
          <p:nvPr/>
        </p:nvCxnSpPr>
        <p:spPr>
          <a:xfrm>
            <a:off x="218661" y="510945"/>
            <a:ext cx="87364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B74EA118-D5E9-D6BE-0AA6-DC2F60ED4266}"/>
              </a:ext>
            </a:extLst>
          </p:cNvPr>
          <p:cNvSpPr txBox="1"/>
          <p:nvPr/>
        </p:nvSpPr>
        <p:spPr>
          <a:xfrm>
            <a:off x="218661" y="544485"/>
            <a:ext cx="5219700" cy="677108"/>
          </a:xfrm>
          <a:prstGeom prst="rect">
            <a:avLst/>
          </a:prstGeom>
          <a:noFill/>
        </p:spPr>
        <p:txBody>
          <a:bodyPr wrap="square" rtlCol="0">
            <a:spAutoFit/>
          </a:bodyPr>
          <a:lstStyle/>
          <a:p>
            <a:r>
              <a:rPr kumimoji="1" lang="ja-JP" altLang="en-US" sz="1100" dirty="0">
                <a:latin typeface="ＭＳ 明朝" panose="02020609040205080304" pitchFamily="17" charset="-128"/>
                <a:ea typeface="ＭＳ 明朝" panose="02020609040205080304" pitchFamily="17" charset="-128"/>
              </a:rPr>
              <a:t>（別表１）</a:t>
            </a:r>
          </a:p>
          <a:p>
            <a:pPr algn="ctr"/>
            <a:r>
              <a:rPr kumimoji="1" lang="ja-JP" altLang="en-US" sz="1100" dirty="0">
                <a:latin typeface="ＭＳ 明朝" panose="02020609040205080304" pitchFamily="17" charset="-128"/>
                <a:ea typeface="ＭＳ 明朝" panose="02020609040205080304" pitchFamily="17" charset="-128"/>
              </a:rPr>
              <a:t>特例措置の活用に関する事項</a:t>
            </a:r>
          </a:p>
          <a:p>
            <a:pPr>
              <a:spcBef>
                <a:spcPts val="600"/>
              </a:spcBef>
            </a:pPr>
            <a:r>
              <a:rPr kumimoji="1" lang="ja-JP" altLang="en-US" sz="1100" dirty="0">
                <a:latin typeface="ＭＳ 明朝" panose="02020609040205080304" pitchFamily="17" charset="-128"/>
                <a:ea typeface="ＭＳ 明朝" panose="02020609040205080304" pitchFamily="17" charset="-128"/>
              </a:rPr>
              <a:t>申請者等の氏名又は名称：　</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農林　太郎　　　　　　　　　　　</a:t>
            </a:r>
          </a:p>
        </p:txBody>
      </p:sp>
      <p:graphicFrame>
        <p:nvGraphicFramePr>
          <p:cNvPr id="6" name="表 5">
            <a:extLst>
              <a:ext uri="{FF2B5EF4-FFF2-40B4-BE49-F238E27FC236}">
                <a16:creationId xmlns:a16="http://schemas.microsoft.com/office/drawing/2014/main" id="{9B4F1217-F931-13DE-5EAE-5AD32E1EA32F}"/>
              </a:ext>
            </a:extLst>
          </p:cNvPr>
          <p:cNvGraphicFramePr>
            <a:graphicFrameLocks noGrp="1"/>
          </p:cNvGraphicFramePr>
          <p:nvPr>
            <p:extLst>
              <p:ext uri="{D42A27DB-BD31-4B8C-83A1-F6EECF244321}">
                <p14:modId xmlns:p14="http://schemas.microsoft.com/office/powerpoint/2010/main" val="645146314"/>
              </p:ext>
            </p:extLst>
          </p:nvPr>
        </p:nvGraphicFramePr>
        <p:xfrm>
          <a:off x="218661" y="1230754"/>
          <a:ext cx="6238097" cy="2672337"/>
        </p:xfrm>
        <a:graphic>
          <a:graphicData uri="http://schemas.openxmlformats.org/drawingml/2006/table">
            <a:tbl>
              <a:tblPr firstRow="1" firstCol="1" bandRow="1"/>
              <a:tblGrid>
                <a:gridCol w="1368000">
                  <a:extLst>
                    <a:ext uri="{9D8B030D-6E8A-4147-A177-3AD203B41FA5}">
                      <a16:colId xmlns:a16="http://schemas.microsoft.com/office/drawing/2014/main" val="1825736671"/>
                    </a:ext>
                  </a:extLst>
                </a:gridCol>
                <a:gridCol w="2026097">
                  <a:extLst>
                    <a:ext uri="{9D8B030D-6E8A-4147-A177-3AD203B41FA5}">
                      <a16:colId xmlns:a16="http://schemas.microsoft.com/office/drawing/2014/main" val="401441940"/>
                    </a:ext>
                  </a:extLst>
                </a:gridCol>
                <a:gridCol w="720000">
                  <a:extLst>
                    <a:ext uri="{9D8B030D-6E8A-4147-A177-3AD203B41FA5}">
                      <a16:colId xmlns:a16="http://schemas.microsoft.com/office/drawing/2014/main" val="3527255722"/>
                    </a:ext>
                  </a:extLst>
                </a:gridCol>
                <a:gridCol w="2124000">
                  <a:extLst>
                    <a:ext uri="{9D8B030D-6E8A-4147-A177-3AD203B41FA5}">
                      <a16:colId xmlns:a16="http://schemas.microsoft.com/office/drawing/2014/main" val="458887453"/>
                    </a:ext>
                  </a:extLst>
                </a:gridCol>
              </a:tblGrid>
              <a:tr h="256540">
                <a:tc gridSpan="2">
                  <a:txBody>
                    <a:bodyPr/>
                    <a:lstStyle/>
                    <a:p>
                      <a:pPr algn="ctr">
                        <a:lnSpc>
                          <a:spcPts val="1600"/>
                        </a:lnSpc>
                      </a:pPr>
                      <a:r>
                        <a:rPr lang="ja-JP" sz="12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活用する特例措置の内容</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lnSpc>
                          <a:spcPts val="1600"/>
                        </a:lnSpc>
                      </a:pPr>
                      <a:r>
                        <a:rPr lang="ja-JP" sz="1200" spc="-8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チェック</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添付が必要な別表</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29919"/>
                  </a:ext>
                </a:extLst>
              </a:tr>
              <a:tr h="244226">
                <a:tc rowSpan="6">
                  <a:txBody>
                    <a:bodyPr/>
                    <a:lstStyle/>
                    <a:p>
                      <a:pPr algn="ctr">
                        <a:lnSpc>
                          <a:spcPts val="1600"/>
                        </a:lnSpc>
                      </a:pPr>
                      <a:r>
                        <a:rPr lang="ja-JP" sz="12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日本政策金融公庫等の資金の</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a:lnSpc>
                          <a:spcPts val="1600"/>
                        </a:lnSpc>
                      </a:pPr>
                      <a:r>
                        <a:rPr lang="ja-JP" sz="12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貸付資格の認定を必要とする場合</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12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農業改良資金</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12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別表２、別表４</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3135283"/>
                  </a:ext>
                </a:extLst>
              </a:tr>
              <a:tr h="144145">
                <a:tc vMerge="1">
                  <a:txBody>
                    <a:bodyPr/>
                    <a:lstStyle/>
                    <a:p>
                      <a:endParaRPr kumimoji="1" lang="ja-JP" altLang="en-US"/>
                    </a:p>
                  </a:txBody>
                  <a:tcPr/>
                </a:tc>
                <a:tc>
                  <a:txBody>
                    <a:bodyPr/>
                    <a:lstStyle/>
                    <a:p>
                      <a:pPr algn="just">
                        <a:lnSpc>
                          <a:spcPts val="1600"/>
                        </a:lnSpc>
                      </a:pPr>
                      <a:r>
                        <a:rPr lang="ja-JP" sz="12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林業・木材産業改善資金</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12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別表２、</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just">
                        <a:lnSpc>
                          <a:spcPts val="1600"/>
                        </a:lnSpc>
                      </a:pPr>
                      <a:r>
                        <a:rPr lang="ja-JP" sz="1200" spc="-3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都道府県指定の認定申請書等</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639274"/>
                  </a:ext>
                </a:extLst>
              </a:tr>
              <a:tr h="144145">
                <a:tc vMerge="1">
                  <a:txBody>
                    <a:bodyPr/>
                    <a:lstStyle/>
                    <a:p>
                      <a:endParaRPr kumimoji="1" lang="ja-JP" altLang="en-US"/>
                    </a:p>
                  </a:txBody>
                  <a:tcPr/>
                </a:tc>
                <a:tc>
                  <a:txBody>
                    <a:bodyPr/>
                    <a:lstStyle/>
                    <a:p>
                      <a:pPr algn="just">
                        <a:lnSpc>
                          <a:spcPts val="1600"/>
                        </a:lnSpc>
                      </a:pPr>
                      <a:r>
                        <a:rPr lang="ja-JP" sz="12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沿岸漁業改善資金</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12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別表２、</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just">
                        <a:lnSpc>
                          <a:spcPts val="1600"/>
                        </a:lnSpc>
                      </a:pPr>
                      <a:r>
                        <a:rPr lang="ja-JP" sz="1200" spc="-3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都道府県指定の認定申請書等</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838357"/>
                  </a:ext>
                </a:extLst>
              </a:tr>
              <a:tr h="144145">
                <a:tc vMerge="1">
                  <a:txBody>
                    <a:bodyPr/>
                    <a:lstStyle/>
                    <a:p>
                      <a:endParaRPr kumimoji="1" lang="ja-JP" altLang="en-US"/>
                    </a:p>
                  </a:txBody>
                  <a:tcPr/>
                </a:tc>
                <a:tc>
                  <a:txBody>
                    <a:bodyPr/>
                    <a:lstStyle/>
                    <a:p>
                      <a:pPr algn="just">
                        <a:lnSpc>
                          <a:spcPts val="1600"/>
                        </a:lnSpc>
                      </a:pPr>
                      <a:r>
                        <a:rPr lang="ja-JP" sz="120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畜産経営環境調和推進資金</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just">
                        <a:lnSpc>
                          <a:spcPts val="1600"/>
                        </a:lnSpc>
                      </a:pPr>
                      <a:r>
                        <a:rPr lang="ja-JP" sz="1100" spc="-2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（処理高度化施設整備の場合）</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12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別表２、別表５－１</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878546"/>
                  </a:ext>
                </a:extLst>
              </a:tr>
              <a:tr h="144145">
                <a:tc vMerge="1">
                  <a:txBody>
                    <a:bodyPr/>
                    <a:lstStyle/>
                    <a:p>
                      <a:endParaRPr kumimoji="1" lang="ja-JP" altLang="en-US"/>
                    </a:p>
                  </a:txBody>
                  <a:tcPr/>
                </a:tc>
                <a:tc>
                  <a:txBody>
                    <a:bodyPr/>
                    <a:lstStyle/>
                    <a:p>
                      <a:pPr algn="just">
                        <a:lnSpc>
                          <a:spcPts val="1600"/>
                        </a:lnSpc>
                      </a:pPr>
                      <a:r>
                        <a:rPr lang="ja-JP" sz="120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畜産経営環境調和推進資金</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just">
                        <a:lnSpc>
                          <a:spcPts val="1600"/>
                        </a:lnSpc>
                      </a:pPr>
                      <a:r>
                        <a:rPr lang="ja-JP" sz="110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（共同利用施設整備の場合）</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12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別表２、別表５－２</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955293"/>
                  </a:ext>
                </a:extLst>
              </a:tr>
              <a:tr h="279271">
                <a:tc vMerge="1">
                  <a:txBody>
                    <a:bodyPr/>
                    <a:lstStyle/>
                    <a:p>
                      <a:endParaRPr kumimoji="1" lang="ja-JP" altLang="en-US"/>
                    </a:p>
                  </a:txBody>
                  <a:tcPr/>
                </a:tc>
                <a:tc>
                  <a:txBody>
                    <a:bodyPr/>
                    <a:lstStyle/>
                    <a:p>
                      <a:pPr algn="just">
                        <a:lnSpc>
                          <a:spcPts val="1600"/>
                        </a:lnSpc>
                      </a:pPr>
                      <a:r>
                        <a:rPr lang="ja-JP" sz="120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食品流通改善資金</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12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別表２、別表６</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506048"/>
                  </a:ext>
                </a:extLst>
              </a:tr>
              <a:tr h="266700">
                <a:tc gridSpan="2">
                  <a:txBody>
                    <a:bodyPr/>
                    <a:lstStyle/>
                    <a:p>
                      <a:pPr indent="76200" algn="just">
                        <a:lnSpc>
                          <a:spcPts val="1600"/>
                        </a:lnSpc>
                      </a:pPr>
                      <a:r>
                        <a:rPr lang="ja-JP" sz="12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みどり投資促進税制を活用する場合</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lnSpc>
                          <a:spcPts val="1600"/>
                        </a:lnSpc>
                      </a:pPr>
                      <a:r>
                        <a:rPr lang="ja-JP" sz="1200" dirty="0">
                          <a:solidFill>
                            <a:schemeClr val="accent1"/>
                          </a:solidFill>
                          <a:effectLst/>
                          <a:latin typeface="ＭＳ 明朝" panose="02020609040205080304" pitchFamily="17" charset="-128"/>
                          <a:ea typeface="ＭＳ 明朝" panose="02020609040205080304" pitchFamily="17" charset="-128"/>
                          <a:cs typeface="ＭＳ 明朝" panose="02020609040205080304" pitchFamily="17" charset="-128"/>
                        </a:rPr>
                        <a:t>☑</a:t>
                      </a:r>
                      <a:endParaRPr lang="ja-JP" sz="1100" dirty="0">
                        <a:solidFill>
                          <a:schemeClr val="accent1"/>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12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別表２</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238061"/>
                  </a:ext>
                </a:extLst>
              </a:tr>
            </a:tbl>
          </a:graphicData>
        </a:graphic>
      </p:graphicFrame>
      <p:sp>
        <p:nvSpPr>
          <p:cNvPr id="9" name="テキスト ボックス 8">
            <a:extLst>
              <a:ext uri="{FF2B5EF4-FFF2-40B4-BE49-F238E27FC236}">
                <a16:creationId xmlns:a16="http://schemas.microsoft.com/office/drawing/2014/main" id="{EF610678-84E8-1DA5-D0B9-F88F9D06A9D6}"/>
              </a:ext>
            </a:extLst>
          </p:cNvPr>
          <p:cNvSpPr txBox="1"/>
          <p:nvPr/>
        </p:nvSpPr>
        <p:spPr>
          <a:xfrm>
            <a:off x="218661" y="4057650"/>
            <a:ext cx="5219700" cy="677108"/>
          </a:xfrm>
          <a:prstGeom prst="rect">
            <a:avLst/>
          </a:prstGeom>
          <a:noFill/>
        </p:spPr>
        <p:txBody>
          <a:bodyPr wrap="square" rtlCol="0">
            <a:spAutoFit/>
          </a:bodyPr>
          <a:lstStyle/>
          <a:p>
            <a:r>
              <a:rPr kumimoji="1" lang="ja-JP" altLang="en-US" sz="1100" dirty="0">
                <a:latin typeface="ＭＳ 明朝" panose="02020609040205080304" pitchFamily="17" charset="-128"/>
                <a:ea typeface="ＭＳ 明朝" panose="02020609040205080304" pitchFamily="17" charset="-128"/>
              </a:rPr>
              <a:t>（別表２）</a:t>
            </a:r>
          </a:p>
          <a:p>
            <a:pPr algn="ctr"/>
            <a:r>
              <a:rPr kumimoji="1" lang="ja-JP" altLang="en-US" sz="1100" dirty="0">
                <a:latin typeface="ＭＳ 明朝" panose="02020609040205080304" pitchFamily="17" charset="-128"/>
                <a:ea typeface="ＭＳ 明朝" panose="02020609040205080304" pitchFamily="17" charset="-128"/>
              </a:rPr>
              <a:t>環境負荷低減事業活動の用に供する設備等の導入に関する事項</a:t>
            </a:r>
            <a:endParaRPr kumimoji="1" lang="en-US" altLang="ja-JP" sz="1100" dirty="0">
              <a:latin typeface="ＭＳ 明朝" panose="02020609040205080304" pitchFamily="17" charset="-128"/>
              <a:ea typeface="ＭＳ 明朝" panose="02020609040205080304" pitchFamily="17" charset="-128"/>
            </a:endParaRPr>
          </a:p>
          <a:p>
            <a:pPr>
              <a:spcBef>
                <a:spcPts val="600"/>
              </a:spcBef>
            </a:pPr>
            <a:r>
              <a:rPr kumimoji="1" lang="ja-JP" altLang="en-US" sz="1100" dirty="0">
                <a:latin typeface="ＭＳ 明朝" panose="02020609040205080304" pitchFamily="17" charset="-128"/>
                <a:ea typeface="ＭＳ 明朝" panose="02020609040205080304" pitchFamily="17" charset="-128"/>
              </a:rPr>
              <a:t>申請者等の氏名又は名称：　</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農林　太郎　　　　　　　　　　　</a:t>
            </a:r>
          </a:p>
        </p:txBody>
      </p:sp>
      <p:graphicFrame>
        <p:nvGraphicFramePr>
          <p:cNvPr id="12" name="表 11">
            <a:extLst>
              <a:ext uri="{FF2B5EF4-FFF2-40B4-BE49-F238E27FC236}">
                <a16:creationId xmlns:a16="http://schemas.microsoft.com/office/drawing/2014/main" id="{8E22DE5D-06F9-295D-C598-BEB23EF08A7B}"/>
              </a:ext>
            </a:extLst>
          </p:cNvPr>
          <p:cNvGraphicFramePr>
            <a:graphicFrameLocks noGrp="1"/>
          </p:cNvGraphicFramePr>
          <p:nvPr>
            <p:extLst>
              <p:ext uri="{D42A27DB-BD31-4B8C-83A1-F6EECF244321}">
                <p14:modId xmlns:p14="http://schemas.microsoft.com/office/powerpoint/2010/main" val="724135316"/>
              </p:ext>
            </p:extLst>
          </p:nvPr>
        </p:nvGraphicFramePr>
        <p:xfrm>
          <a:off x="218661" y="4780357"/>
          <a:ext cx="6245201" cy="1834910"/>
        </p:xfrm>
        <a:graphic>
          <a:graphicData uri="http://schemas.openxmlformats.org/drawingml/2006/table">
            <a:tbl>
              <a:tblPr firstRow="1" firstCol="1" bandRow="1"/>
              <a:tblGrid>
                <a:gridCol w="342829">
                  <a:extLst>
                    <a:ext uri="{9D8B030D-6E8A-4147-A177-3AD203B41FA5}">
                      <a16:colId xmlns:a16="http://schemas.microsoft.com/office/drawing/2014/main" val="2884082382"/>
                    </a:ext>
                  </a:extLst>
                </a:gridCol>
                <a:gridCol w="410060">
                  <a:extLst>
                    <a:ext uri="{9D8B030D-6E8A-4147-A177-3AD203B41FA5}">
                      <a16:colId xmlns:a16="http://schemas.microsoft.com/office/drawing/2014/main" val="1358474292"/>
                    </a:ext>
                  </a:extLst>
                </a:gridCol>
                <a:gridCol w="609600">
                  <a:extLst>
                    <a:ext uri="{9D8B030D-6E8A-4147-A177-3AD203B41FA5}">
                      <a16:colId xmlns:a16="http://schemas.microsoft.com/office/drawing/2014/main" val="3880883752"/>
                    </a:ext>
                  </a:extLst>
                </a:gridCol>
                <a:gridCol w="2124075">
                  <a:extLst>
                    <a:ext uri="{9D8B030D-6E8A-4147-A177-3AD203B41FA5}">
                      <a16:colId xmlns:a16="http://schemas.microsoft.com/office/drawing/2014/main" val="348531480"/>
                    </a:ext>
                  </a:extLst>
                </a:gridCol>
                <a:gridCol w="596757">
                  <a:extLst>
                    <a:ext uri="{9D8B030D-6E8A-4147-A177-3AD203B41FA5}">
                      <a16:colId xmlns:a16="http://schemas.microsoft.com/office/drawing/2014/main" val="650967660"/>
                    </a:ext>
                  </a:extLst>
                </a:gridCol>
                <a:gridCol w="689118">
                  <a:extLst>
                    <a:ext uri="{9D8B030D-6E8A-4147-A177-3AD203B41FA5}">
                      <a16:colId xmlns:a16="http://schemas.microsoft.com/office/drawing/2014/main" val="1149458953"/>
                    </a:ext>
                  </a:extLst>
                </a:gridCol>
                <a:gridCol w="434624">
                  <a:extLst>
                    <a:ext uri="{9D8B030D-6E8A-4147-A177-3AD203B41FA5}">
                      <a16:colId xmlns:a16="http://schemas.microsoft.com/office/drawing/2014/main" val="1018363609"/>
                    </a:ext>
                  </a:extLst>
                </a:gridCol>
                <a:gridCol w="645375">
                  <a:extLst>
                    <a:ext uri="{9D8B030D-6E8A-4147-A177-3AD203B41FA5}">
                      <a16:colId xmlns:a16="http://schemas.microsoft.com/office/drawing/2014/main" val="3678279192"/>
                    </a:ext>
                  </a:extLst>
                </a:gridCol>
                <a:gridCol w="392763">
                  <a:extLst>
                    <a:ext uri="{9D8B030D-6E8A-4147-A177-3AD203B41FA5}">
                      <a16:colId xmlns:a16="http://schemas.microsoft.com/office/drawing/2014/main" val="3488469841"/>
                    </a:ext>
                  </a:extLst>
                </a:gridCol>
              </a:tblGrid>
              <a:tr h="401320">
                <a:tc gridSpan="2">
                  <a:txBody>
                    <a:bodyPr/>
                    <a:lstStyle/>
                    <a:p>
                      <a:pPr algn="ctr" hangingPunct="0">
                        <a:lnSpc>
                          <a:spcPts val="1200"/>
                        </a:lnSpc>
                      </a:pPr>
                      <a:r>
                        <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導入時期</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hangingPunct="0">
                        <a:lnSpc>
                          <a:spcPts val="1200"/>
                        </a:lnSpc>
                      </a:pPr>
                      <a:r>
                        <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番</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200"/>
                        </a:lnSpc>
                      </a:pPr>
                      <a:r>
                        <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号</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設備等の種類・名称／型式</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一体的な</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設備等</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単価</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200"/>
                        </a:lnSpc>
                      </a:pPr>
                      <a:r>
                        <a:rPr lang="en-US"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千円</a:t>
                      </a:r>
                      <a:r>
                        <a:rPr lang="en-US"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数</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量</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金額</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200"/>
                        </a:lnSpc>
                      </a:pPr>
                      <a:r>
                        <a:rPr lang="en-US"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千円</a:t>
                      </a:r>
                      <a:r>
                        <a:rPr lang="en-US"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特例</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措置</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033648"/>
                  </a:ext>
                </a:extLst>
              </a:tr>
              <a:tr h="396000">
                <a:tc rowSpan="3">
                  <a:txBody>
                    <a:bodyPr/>
                    <a:lstStyle/>
                    <a:p>
                      <a:pPr algn="l" hangingPunct="0">
                        <a:lnSpc>
                          <a:spcPts val="1420"/>
                        </a:lnSpc>
                      </a:pPr>
                      <a:r>
                        <a:rPr lang="ja-JP" sz="1000" dirty="0">
                          <a:solidFill>
                            <a:srgbClr val="0070C0"/>
                          </a:solidFill>
                          <a:effectLst/>
                          <a:latin typeface="ＭＳ 明朝" panose="02020609040205080304" pitchFamily="17" charset="-128"/>
                          <a:ea typeface="HGS創英角ﾎﾟｯﾌﾟ体" panose="040B0A00000000000000" pitchFamily="50" charset="-128"/>
                          <a:cs typeface="ＭＳ 明朝" panose="02020609040205080304" pitchFamily="17" charset="-128"/>
                        </a:rPr>
                        <a:t>５年度</a:t>
                      </a:r>
                      <a:endParaRPr lang="ja-JP" sz="1100" dirty="0">
                        <a:solidFill>
                          <a:srgbClr val="0070C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lnSpc>
                          <a:spcPts val="1420"/>
                        </a:lnSpc>
                      </a:pPr>
                      <a:r>
                        <a:rPr lang="en-US" altLang="ja-JP" sz="1000" spc="-12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10</a:t>
                      </a:r>
                      <a:r>
                        <a:rPr lang="ja-JP" sz="1000" spc="-120" dirty="0">
                          <a:solidFill>
                            <a:srgbClr val="0070C0"/>
                          </a:solidFill>
                          <a:effectLst/>
                          <a:latin typeface="ＭＳ 明朝" panose="02020609040205080304" pitchFamily="17" charset="-128"/>
                          <a:ea typeface="HGS創英角ﾎﾟｯﾌﾟ体" panose="040B0A00000000000000" pitchFamily="50" charset="-128"/>
                          <a:cs typeface="ＭＳ 明朝" panose="02020609040205080304" pitchFamily="17" charset="-128"/>
                        </a:rPr>
                        <a:t>月</a:t>
                      </a:r>
                      <a:endParaRPr lang="ja-JP" sz="1100" dirty="0">
                        <a:solidFill>
                          <a:srgbClr val="0070C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①</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ja-JP" altLang="en-US" sz="10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マニュアスプレッダ　○○</a:t>
                      </a:r>
                    </a:p>
                    <a:p>
                      <a:pPr algn="ctr" hangingPunct="0">
                        <a:lnSpc>
                          <a:spcPts val="1420"/>
                        </a:lnSpc>
                      </a:pPr>
                      <a:r>
                        <a:rPr lang="en-US" altLang="ja-JP" sz="10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MS6000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1000" dirty="0">
                          <a:solidFill>
                            <a:srgbClr val="0070C0"/>
                          </a:solidFill>
                          <a:effectLst/>
                          <a:latin typeface="HGS創英角ﾎﾟｯﾌﾟ体" panose="040B0A00000000000000" pitchFamily="50" charset="-128"/>
                          <a:ea typeface="ＭＳ 明朝" panose="02020609040205080304" pitchFamily="17" charset="-128"/>
                          <a:cs typeface="ＭＳ 明朝" panose="02020609040205080304" pitchFamily="17" charset="-128"/>
                        </a:rPr>
                        <a:t>4,500</a:t>
                      </a:r>
                      <a:endParaRPr lang="ja-JP" sz="1100" dirty="0">
                        <a:solidFill>
                          <a:srgbClr val="0070C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1000" dirty="0">
                          <a:solidFill>
                            <a:srgbClr val="0070C0"/>
                          </a:solidFill>
                          <a:effectLst/>
                          <a:latin typeface="HGS創英角ﾎﾟｯﾌﾟ体" panose="040B0A00000000000000" pitchFamily="50" charset="-128"/>
                          <a:ea typeface="ＭＳ 明朝" panose="02020609040205080304" pitchFamily="17" charset="-128"/>
                          <a:cs typeface="ＭＳ 明朝" panose="02020609040205080304" pitchFamily="17" charset="-128"/>
                        </a:rPr>
                        <a:t>1</a:t>
                      </a:r>
                      <a:endParaRPr lang="ja-JP" sz="1100" dirty="0">
                        <a:solidFill>
                          <a:srgbClr val="0070C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1000" dirty="0">
                          <a:solidFill>
                            <a:srgbClr val="0070C0"/>
                          </a:solidFill>
                          <a:effectLst/>
                          <a:latin typeface="HGS創英角ﾎﾟｯﾌﾟ体" panose="040B0A00000000000000" pitchFamily="50" charset="-128"/>
                          <a:ea typeface="ＭＳ 明朝" panose="02020609040205080304" pitchFamily="17" charset="-128"/>
                          <a:cs typeface="ＭＳ 明朝" panose="02020609040205080304" pitchFamily="17" charset="-128"/>
                        </a:rPr>
                        <a:t>4,500</a:t>
                      </a:r>
                      <a:endParaRPr lang="ja-JP" sz="1100" dirty="0">
                        <a:solidFill>
                          <a:srgbClr val="0070C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ja-JP" sz="1000" dirty="0">
                          <a:solidFill>
                            <a:srgbClr val="0070C0"/>
                          </a:solidFill>
                          <a:effectLst/>
                          <a:latin typeface="ＭＳ 明朝" panose="02020609040205080304" pitchFamily="17" charset="-128"/>
                          <a:ea typeface="HGS創英角ﾎﾟｯﾌﾟ体" panose="040B0A00000000000000" pitchFamily="50" charset="-128"/>
                          <a:cs typeface="ＭＳ 明朝" panose="02020609040205080304" pitchFamily="17" charset="-128"/>
                        </a:rPr>
                        <a:t>カ</a:t>
                      </a:r>
                      <a:endParaRPr lang="ja-JP" sz="1100" dirty="0">
                        <a:solidFill>
                          <a:srgbClr val="0070C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340522"/>
                  </a:ext>
                </a:extLst>
              </a:tr>
              <a:tr h="323850">
                <a:tc vMerge="1">
                  <a:txBody>
                    <a:bodyPr/>
                    <a:lstStyle/>
                    <a:p>
                      <a:endParaRPr kumimoji="1" lang="ja-JP" altLang="en-US"/>
                    </a:p>
                  </a:txBody>
                  <a:tcPr/>
                </a:tc>
                <a:tc>
                  <a:txBody>
                    <a:bodyPr/>
                    <a:lstStyle/>
                    <a:p>
                      <a:pPr algn="r" hangingPunct="0">
                        <a:lnSpc>
                          <a:spcPts val="1420"/>
                        </a:lnSpc>
                      </a:pPr>
                      <a:r>
                        <a:rPr lang="en-US" altLang="ja-JP" sz="900" spc="-12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11</a:t>
                      </a:r>
                      <a:r>
                        <a:rPr lang="ja-JP" altLang="ja-JP" sz="900" spc="-120" dirty="0">
                          <a:solidFill>
                            <a:srgbClr val="0070C0"/>
                          </a:solidFill>
                          <a:effectLst/>
                          <a:latin typeface="ＭＳ 明朝" panose="02020609040205080304" pitchFamily="17" charset="-128"/>
                          <a:ea typeface="HGS創英角ﾎﾟｯﾌﾟ体" panose="040B0A00000000000000" pitchFamily="50" charset="-128"/>
                          <a:cs typeface="ＭＳ 明朝" panose="02020609040205080304" pitchFamily="17" charset="-128"/>
                        </a:rPr>
                        <a:t>月</a:t>
                      </a:r>
                      <a:endParaRPr lang="ja-JP" altLang="ja-JP" sz="1050" dirty="0">
                        <a:solidFill>
                          <a:srgbClr val="0070C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②</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ja-JP" altLang="en-US" sz="10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種子温湯消毒装置　○○○○</a:t>
                      </a:r>
                    </a:p>
                    <a:p>
                      <a:pPr algn="ctr" hangingPunct="0">
                        <a:lnSpc>
                          <a:spcPts val="1420"/>
                        </a:lnSpc>
                      </a:pPr>
                      <a:r>
                        <a:rPr lang="en-US" sz="10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SS-2000L</a:t>
                      </a:r>
                    </a:p>
                    <a:p>
                      <a:pPr algn="ctr" hangingPunct="0">
                        <a:lnSpc>
                          <a:spcPts val="1420"/>
                        </a:lnSpc>
                      </a:pPr>
                      <a:r>
                        <a:rPr lang="en-US" sz="900" dirty="0">
                          <a:solidFill>
                            <a:srgbClr val="0070C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100" dirty="0">
                        <a:solidFill>
                          <a:srgbClr val="0070C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1000" dirty="0">
                          <a:solidFill>
                            <a:srgbClr val="0070C0"/>
                          </a:solidFill>
                          <a:effectLst/>
                          <a:latin typeface="HGS創英角ﾎﾟｯﾌﾟ体" panose="040B0A00000000000000" pitchFamily="50" charset="-128"/>
                          <a:ea typeface="ＭＳ 明朝" panose="02020609040205080304" pitchFamily="17" charset="-128"/>
                          <a:cs typeface="ＭＳ 明朝" panose="02020609040205080304" pitchFamily="17" charset="-128"/>
                        </a:rPr>
                        <a:t>20,000</a:t>
                      </a:r>
                      <a:endParaRPr lang="ja-JP" sz="1100" dirty="0">
                        <a:solidFill>
                          <a:srgbClr val="0070C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1000" dirty="0">
                          <a:solidFill>
                            <a:srgbClr val="0070C0"/>
                          </a:solidFill>
                          <a:effectLst/>
                          <a:latin typeface="HGS創英角ﾎﾟｯﾌﾟ体" panose="040B0A00000000000000" pitchFamily="50" charset="-128"/>
                          <a:ea typeface="ＭＳ 明朝" panose="02020609040205080304" pitchFamily="17" charset="-128"/>
                          <a:cs typeface="ＭＳ 明朝" panose="02020609040205080304" pitchFamily="17" charset="-128"/>
                        </a:rPr>
                        <a:t>1</a:t>
                      </a:r>
                      <a:endParaRPr lang="ja-JP" sz="1100" dirty="0">
                        <a:solidFill>
                          <a:srgbClr val="0070C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1000" dirty="0">
                          <a:solidFill>
                            <a:srgbClr val="0070C0"/>
                          </a:solidFill>
                          <a:effectLst/>
                          <a:latin typeface="HGS創英角ﾎﾟｯﾌﾟ体" panose="040B0A00000000000000" pitchFamily="50" charset="-128"/>
                          <a:ea typeface="ＭＳ 明朝" panose="02020609040205080304" pitchFamily="17" charset="-128"/>
                          <a:cs typeface="ＭＳ 明朝" panose="02020609040205080304" pitchFamily="17" charset="-128"/>
                        </a:rPr>
                        <a:t>20,000</a:t>
                      </a:r>
                      <a:endParaRPr lang="ja-JP" sz="1100" dirty="0">
                        <a:solidFill>
                          <a:srgbClr val="0070C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ja-JP" sz="1000" dirty="0">
                          <a:solidFill>
                            <a:srgbClr val="0070C0"/>
                          </a:solidFill>
                          <a:effectLst/>
                          <a:latin typeface="ＭＳ 明朝" panose="02020609040205080304" pitchFamily="17" charset="-128"/>
                          <a:ea typeface="HGS創英角ﾎﾟｯﾌﾟ体" panose="040B0A00000000000000" pitchFamily="50" charset="-128"/>
                          <a:cs typeface="ＭＳ 明朝" panose="02020609040205080304" pitchFamily="17" charset="-128"/>
                        </a:rPr>
                        <a:t>カ</a:t>
                      </a:r>
                      <a:endParaRPr lang="ja-JP" sz="1100" dirty="0">
                        <a:solidFill>
                          <a:srgbClr val="0070C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531950"/>
                  </a:ext>
                </a:extLst>
              </a:tr>
              <a:tr h="252095">
                <a:tc vMerge="1">
                  <a:txBody>
                    <a:bodyPr/>
                    <a:lstStyle/>
                    <a:p>
                      <a:endParaRPr kumimoji="1" lang="ja-JP" altLang="en-US"/>
                    </a:p>
                  </a:txBody>
                  <a:tcPr/>
                </a:tc>
                <a:tc gridSpan="6">
                  <a:txBody>
                    <a:bodyPr/>
                    <a:lstStyle/>
                    <a:p>
                      <a:pPr algn="r" hangingPunct="0">
                        <a:lnSpc>
                          <a:spcPts val="1420"/>
                        </a:lnSpc>
                      </a:pPr>
                      <a:r>
                        <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小計</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hangingPunct="0">
                        <a:lnSpc>
                          <a:spcPts val="1420"/>
                        </a:lnSpc>
                      </a:pPr>
                      <a:r>
                        <a:rPr lang="en-US" sz="1000" dirty="0">
                          <a:solidFill>
                            <a:srgbClr val="0070C0"/>
                          </a:solidFill>
                          <a:effectLst/>
                          <a:latin typeface="HGS創英角ﾎﾟｯﾌﾟ体" panose="040B0A00000000000000" pitchFamily="50" charset="-128"/>
                          <a:ea typeface="ＭＳ 明朝" panose="02020609040205080304" pitchFamily="17" charset="-128"/>
                          <a:cs typeface="ＭＳ 明朝" panose="02020609040205080304" pitchFamily="17" charset="-128"/>
                        </a:rPr>
                        <a:t>24,500</a:t>
                      </a:r>
                      <a:endParaRPr lang="ja-JP" sz="1100" dirty="0">
                        <a:solidFill>
                          <a:srgbClr val="0070C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1342615882"/>
                  </a:ext>
                </a:extLst>
              </a:tr>
              <a:tr h="252095">
                <a:tc gridSpan="7">
                  <a:txBody>
                    <a:bodyPr/>
                    <a:lstStyle/>
                    <a:p>
                      <a:pPr algn="r" hangingPunct="0">
                        <a:lnSpc>
                          <a:spcPts val="1420"/>
                        </a:lnSpc>
                      </a:pPr>
                      <a:r>
                        <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合計</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auto" latinLnBrk="0" hangingPunct="0">
                        <a:lnSpc>
                          <a:spcPts val="1420"/>
                        </a:lnSpc>
                        <a:spcBef>
                          <a:spcPts val="0"/>
                        </a:spcBef>
                        <a:spcAft>
                          <a:spcPts val="0"/>
                        </a:spcAft>
                        <a:buClrTx/>
                        <a:buSzTx/>
                        <a:buFontTx/>
                        <a:buNone/>
                        <a:tabLst/>
                        <a:defRPr/>
                      </a:pPr>
                      <a:r>
                        <a:rPr lang="en-US" altLang="ja-JP" sz="1000" dirty="0">
                          <a:solidFill>
                            <a:srgbClr val="0070C0"/>
                          </a:solidFill>
                          <a:effectLst/>
                          <a:latin typeface="HGS創英角ﾎﾟｯﾌﾟ体" panose="040B0A00000000000000" pitchFamily="50" charset="-128"/>
                          <a:ea typeface="ＭＳ 明朝" panose="02020609040205080304" pitchFamily="17" charset="-128"/>
                          <a:cs typeface="ＭＳ 明朝" panose="02020609040205080304" pitchFamily="17" charset="-128"/>
                        </a:rPr>
                        <a:t>24,500</a:t>
                      </a:r>
                      <a:endParaRPr lang="ja-JP" altLang="ja-JP" sz="1100" dirty="0">
                        <a:solidFill>
                          <a:srgbClr val="0070C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3731298491"/>
                  </a:ext>
                </a:extLst>
              </a:tr>
            </a:tbl>
          </a:graphicData>
        </a:graphic>
      </p:graphicFrame>
      <p:sp>
        <p:nvSpPr>
          <p:cNvPr id="13" name="吹き出し: 四角形 12">
            <a:extLst>
              <a:ext uri="{FF2B5EF4-FFF2-40B4-BE49-F238E27FC236}">
                <a16:creationId xmlns:a16="http://schemas.microsoft.com/office/drawing/2014/main" id="{DD852654-4FF1-D854-9445-3B832921D2B2}"/>
              </a:ext>
            </a:extLst>
          </p:cNvPr>
          <p:cNvSpPr/>
          <p:nvPr/>
        </p:nvSpPr>
        <p:spPr>
          <a:xfrm>
            <a:off x="6317835" y="590502"/>
            <a:ext cx="2785671" cy="1730077"/>
          </a:xfrm>
          <a:prstGeom prst="wedgeRectCallout">
            <a:avLst>
              <a:gd name="adj1" fmla="val -59056"/>
              <a:gd name="adj2" fmla="val -5414"/>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4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93663" indent="-93663">
              <a:lnSpc>
                <a:spcPts val="1500"/>
              </a:lnSpc>
              <a:spcBef>
                <a:spcPts val="200"/>
              </a:spcBef>
            </a:pPr>
            <a:r>
              <a:rPr kumimoji="1" lang="ja-JP" altLang="en-US" sz="1200" dirty="0">
                <a:solidFill>
                  <a:schemeClr val="tx1"/>
                </a:solidFill>
                <a:latin typeface="Meiryo UI" panose="020B0604030504040204" pitchFamily="50" charset="-128"/>
                <a:ea typeface="Meiryo UI" panose="020B0604030504040204" pitchFamily="50" charset="-128"/>
              </a:rPr>
              <a:t>・別表１については、個々の構成員ごとに作成します。作成に当たっては、別表にまとめて記載することが可能です。</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lnSpc>
                <a:spcPts val="15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・チェックした特例措置について、該当する「添付が必要な別表」に必要事項を記載して添付してください。</a:t>
            </a:r>
            <a:r>
              <a:rPr kumimoji="1" lang="ja-JP" altLang="en-US" sz="1200" dirty="0">
                <a:solidFill>
                  <a:srgbClr val="FF0000"/>
                </a:solidFill>
                <a:highlight>
                  <a:srgbClr val="FFFF00"/>
                </a:highlight>
                <a:latin typeface="Meiryo UI" panose="020B0604030504040204" pitchFamily="50" charset="-128"/>
                <a:ea typeface="Meiryo UI" panose="020B0604030504040204" pitchFamily="50" charset="-128"/>
              </a:rPr>
              <a:t> </a:t>
            </a:r>
            <a:endParaRPr kumimoji="1" lang="en-US" altLang="ja-JP" sz="12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16" name="吹き出し: 四角形 15">
            <a:extLst>
              <a:ext uri="{FF2B5EF4-FFF2-40B4-BE49-F238E27FC236}">
                <a16:creationId xmlns:a16="http://schemas.microsoft.com/office/drawing/2014/main" id="{AD2E015F-8CB4-AC48-C924-260033B81DEE}"/>
              </a:ext>
            </a:extLst>
          </p:cNvPr>
          <p:cNvSpPr/>
          <p:nvPr/>
        </p:nvSpPr>
        <p:spPr>
          <a:xfrm>
            <a:off x="6317835" y="3347048"/>
            <a:ext cx="2785671" cy="2778819"/>
          </a:xfrm>
          <a:prstGeom prst="wedgeRectCallout">
            <a:avLst>
              <a:gd name="adj1" fmla="val -59249"/>
              <a:gd name="adj2" fmla="val -2865"/>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4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93663" indent="-93663" algn="just">
              <a:lnSpc>
                <a:spcPts val="1500"/>
              </a:lnSpc>
              <a:spcBef>
                <a:spcPts val="200"/>
              </a:spcBef>
            </a:pPr>
            <a:r>
              <a:rPr kumimoji="1" lang="ja-JP" altLang="en-US" sz="1200" dirty="0">
                <a:solidFill>
                  <a:schemeClr val="tx1"/>
                </a:solidFill>
                <a:latin typeface="Meiryo UI" panose="020B0604030504040204" pitchFamily="50" charset="-128"/>
                <a:ea typeface="Meiryo UI" panose="020B0604030504040204" pitchFamily="50" charset="-128"/>
              </a:rPr>
              <a:t>・各別表は、</a:t>
            </a:r>
            <a:r>
              <a:rPr kumimoji="1" lang="ja-JP" altLang="en-US" sz="1200" b="1" dirty="0">
                <a:solidFill>
                  <a:schemeClr val="tx1"/>
                </a:solidFill>
                <a:latin typeface="Meiryo UI" panose="020B0604030504040204" pitchFamily="50" charset="-128"/>
                <a:ea typeface="Meiryo UI" panose="020B0604030504040204" pitchFamily="50" charset="-128"/>
              </a:rPr>
              <a:t>特例を活用する者（団体・構成員）ごとにそれぞれ作成</a:t>
            </a:r>
            <a:r>
              <a:rPr kumimoji="1" lang="ja-JP" altLang="en-US" sz="1200" dirty="0">
                <a:solidFill>
                  <a:schemeClr val="tx1"/>
                </a:solidFill>
                <a:latin typeface="Meiryo UI" panose="020B0604030504040204" pitchFamily="50" charset="-128"/>
                <a:ea typeface="Meiryo UI" panose="020B0604030504040204" pitchFamily="50" charset="-128"/>
              </a:rPr>
              <a:t>します。</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lnSpc>
                <a:spcPts val="15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・「特例措置」の欄には、当該設備等の導入に当たって活用予定の特例措置に応じて、下記の記号（ア～カ）を記載してください。</a:t>
            </a:r>
          </a:p>
          <a:p>
            <a:pPr marL="93663" indent="87313">
              <a:lnSpc>
                <a:spcPts val="1500"/>
              </a:lnSpc>
            </a:pPr>
            <a:r>
              <a:rPr kumimoji="1" lang="ja-JP" altLang="en-US" sz="1200" dirty="0">
                <a:solidFill>
                  <a:schemeClr val="tx1"/>
                </a:solidFill>
                <a:latin typeface="Meiryo UI" panose="020B0604030504040204" pitchFamily="50" charset="-128"/>
                <a:ea typeface="Meiryo UI" panose="020B0604030504040204" pitchFamily="50" charset="-128"/>
              </a:rPr>
              <a:t>ア：農業改良資金</a:t>
            </a:r>
          </a:p>
          <a:p>
            <a:pPr marL="93663" indent="87313">
              <a:lnSpc>
                <a:spcPts val="1500"/>
              </a:lnSpc>
            </a:pPr>
            <a:r>
              <a:rPr kumimoji="1" lang="ja-JP" altLang="en-US" sz="1200" dirty="0">
                <a:solidFill>
                  <a:schemeClr val="tx1"/>
                </a:solidFill>
                <a:latin typeface="Meiryo UI" panose="020B0604030504040204" pitchFamily="50" charset="-128"/>
                <a:ea typeface="Meiryo UI" panose="020B0604030504040204" pitchFamily="50" charset="-128"/>
              </a:rPr>
              <a:t>イ：林業・木材産業改善資金</a:t>
            </a:r>
          </a:p>
          <a:p>
            <a:pPr marL="93663" indent="87313">
              <a:lnSpc>
                <a:spcPts val="1500"/>
              </a:lnSpc>
            </a:pPr>
            <a:r>
              <a:rPr kumimoji="1" lang="ja-JP" altLang="en-US" sz="1200" dirty="0">
                <a:solidFill>
                  <a:schemeClr val="tx1"/>
                </a:solidFill>
                <a:latin typeface="Meiryo UI" panose="020B0604030504040204" pitchFamily="50" charset="-128"/>
                <a:ea typeface="Meiryo UI" panose="020B0604030504040204" pitchFamily="50" charset="-128"/>
              </a:rPr>
              <a:t>ウ：沿岸漁業改善資金</a:t>
            </a:r>
          </a:p>
          <a:p>
            <a:pPr marL="93663" indent="87313">
              <a:lnSpc>
                <a:spcPts val="1500"/>
              </a:lnSpc>
            </a:pPr>
            <a:r>
              <a:rPr kumimoji="1" lang="ja-JP" altLang="en-US" sz="1200" dirty="0">
                <a:solidFill>
                  <a:schemeClr val="tx1"/>
                </a:solidFill>
                <a:latin typeface="Meiryo UI" panose="020B0604030504040204" pitchFamily="50" charset="-128"/>
                <a:ea typeface="Meiryo UI" panose="020B0604030504040204" pitchFamily="50" charset="-128"/>
              </a:rPr>
              <a:t>エ：畜産経営環境調和推進資金</a:t>
            </a:r>
          </a:p>
          <a:p>
            <a:pPr marL="93663" indent="87313">
              <a:lnSpc>
                <a:spcPts val="1500"/>
              </a:lnSpc>
            </a:pPr>
            <a:r>
              <a:rPr kumimoji="1" lang="ja-JP" altLang="en-US" sz="1200" dirty="0">
                <a:solidFill>
                  <a:schemeClr val="tx1"/>
                </a:solidFill>
                <a:latin typeface="Meiryo UI" panose="020B0604030504040204" pitchFamily="50" charset="-128"/>
                <a:ea typeface="Meiryo UI" panose="020B0604030504040204" pitchFamily="50" charset="-128"/>
              </a:rPr>
              <a:t>オ：食品流通改善資金</a:t>
            </a:r>
          </a:p>
          <a:p>
            <a:pPr marL="93663" indent="87313">
              <a:lnSpc>
                <a:spcPts val="1500"/>
              </a:lnSpc>
            </a:pPr>
            <a:r>
              <a:rPr kumimoji="1" lang="ja-JP" altLang="en-US" sz="1200" dirty="0">
                <a:solidFill>
                  <a:schemeClr val="tx1"/>
                </a:solidFill>
                <a:latin typeface="Meiryo UI" panose="020B0604030504040204" pitchFamily="50" charset="-128"/>
                <a:ea typeface="Meiryo UI" panose="020B0604030504040204" pitchFamily="50" charset="-128"/>
              </a:rPr>
              <a:t>カ：みどり投資促進税制</a:t>
            </a:r>
            <a:endParaRPr kumimoji="1" lang="en-US" altLang="ja-JP" sz="1200" dirty="0">
              <a:solidFill>
                <a:srgbClr val="FF0000"/>
              </a:solidFill>
              <a:highlight>
                <a:srgbClr val="FFFF00"/>
              </a:highligh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388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CFED6A00-A3BE-44E2-F850-B9A134476E91}"/>
              </a:ext>
            </a:extLst>
          </p:cNvPr>
          <p:cNvGraphicFramePr>
            <a:graphicFrameLocks noGrp="1"/>
          </p:cNvGraphicFramePr>
          <p:nvPr>
            <p:ph idx="1"/>
            <p:extLst>
              <p:ext uri="{D42A27DB-BD31-4B8C-83A1-F6EECF244321}">
                <p14:modId xmlns:p14="http://schemas.microsoft.com/office/powerpoint/2010/main" val="1934639981"/>
              </p:ext>
            </p:extLst>
          </p:nvPr>
        </p:nvGraphicFramePr>
        <p:xfrm>
          <a:off x="85878" y="743473"/>
          <a:ext cx="8972244" cy="3937854"/>
        </p:xfrm>
        <a:graphic>
          <a:graphicData uri="http://schemas.openxmlformats.org/drawingml/2006/table">
            <a:tbl>
              <a:tblPr/>
              <a:tblGrid>
                <a:gridCol w="748604">
                  <a:extLst>
                    <a:ext uri="{9D8B030D-6E8A-4147-A177-3AD203B41FA5}">
                      <a16:colId xmlns:a16="http://schemas.microsoft.com/office/drawing/2014/main" val="478670045"/>
                    </a:ext>
                  </a:extLst>
                </a:gridCol>
                <a:gridCol w="619884">
                  <a:extLst>
                    <a:ext uri="{9D8B030D-6E8A-4147-A177-3AD203B41FA5}">
                      <a16:colId xmlns:a16="http://schemas.microsoft.com/office/drawing/2014/main" val="2135013116"/>
                    </a:ext>
                  </a:extLst>
                </a:gridCol>
                <a:gridCol w="667395">
                  <a:extLst>
                    <a:ext uri="{9D8B030D-6E8A-4147-A177-3AD203B41FA5}">
                      <a16:colId xmlns:a16="http://schemas.microsoft.com/office/drawing/2014/main" val="1960801494"/>
                    </a:ext>
                  </a:extLst>
                </a:gridCol>
                <a:gridCol w="354737">
                  <a:extLst>
                    <a:ext uri="{9D8B030D-6E8A-4147-A177-3AD203B41FA5}">
                      <a16:colId xmlns:a16="http://schemas.microsoft.com/office/drawing/2014/main" val="1358111361"/>
                    </a:ext>
                  </a:extLst>
                </a:gridCol>
                <a:gridCol w="365760">
                  <a:extLst>
                    <a:ext uri="{9D8B030D-6E8A-4147-A177-3AD203B41FA5}">
                      <a16:colId xmlns:a16="http://schemas.microsoft.com/office/drawing/2014/main" val="2189822306"/>
                    </a:ext>
                  </a:extLst>
                </a:gridCol>
                <a:gridCol w="350520">
                  <a:extLst>
                    <a:ext uri="{9D8B030D-6E8A-4147-A177-3AD203B41FA5}">
                      <a16:colId xmlns:a16="http://schemas.microsoft.com/office/drawing/2014/main" val="2635020950"/>
                    </a:ext>
                  </a:extLst>
                </a:gridCol>
                <a:gridCol w="342900">
                  <a:extLst>
                    <a:ext uri="{9D8B030D-6E8A-4147-A177-3AD203B41FA5}">
                      <a16:colId xmlns:a16="http://schemas.microsoft.com/office/drawing/2014/main" val="3763432884"/>
                    </a:ext>
                  </a:extLst>
                </a:gridCol>
                <a:gridCol w="426720">
                  <a:extLst>
                    <a:ext uri="{9D8B030D-6E8A-4147-A177-3AD203B41FA5}">
                      <a16:colId xmlns:a16="http://schemas.microsoft.com/office/drawing/2014/main" val="1682672796"/>
                    </a:ext>
                  </a:extLst>
                </a:gridCol>
                <a:gridCol w="342270">
                  <a:extLst>
                    <a:ext uri="{9D8B030D-6E8A-4147-A177-3AD203B41FA5}">
                      <a16:colId xmlns:a16="http://schemas.microsoft.com/office/drawing/2014/main" val="3308961689"/>
                    </a:ext>
                  </a:extLst>
                </a:gridCol>
                <a:gridCol w="404490">
                  <a:extLst>
                    <a:ext uri="{9D8B030D-6E8A-4147-A177-3AD203B41FA5}">
                      <a16:colId xmlns:a16="http://schemas.microsoft.com/office/drawing/2014/main" val="3680256844"/>
                    </a:ext>
                  </a:extLst>
                </a:gridCol>
                <a:gridCol w="1852734">
                  <a:extLst>
                    <a:ext uri="{9D8B030D-6E8A-4147-A177-3AD203B41FA5}">
                      <a16:colId xmlns:a16="http://schemas.microsoft.com/office/drawing/2014/main" val="738776437"/>
                    </a:ext>
                  </a:extLst>
                </a:gridCol>
                <a:gridCol w="541685">
                  <a:extLst>
                    <a:ext uri="{9D8B030D-6E8A-4147-A177-3AD203B41FA5}">
                      <a16:colId xmlns:a16="http://schemas.microsoft.com/office/drawing/2014/main" val="442736023"/>
                    </a:ext>
                  </a:extLst>
                </a:gridCol>
                <a:gridCol w="699301">
                  <a:extLst>
                    <a:ext uri="{9D8B030D-6E8A-4147-A177-3AD203B41FA5}">
                      <a16:colId xmlns:a16="http://schemas.microsoft.com/office/drawing/2014/main" val="1912126962"/>
                    </a:ext>
                  </a:extLst>
                </a:gridCol>
                <a:gridCol w="313811">
                  <a:extLst>
                    <a:ext uri="{9D8B030D-6E8A-4147-A177-3AD203B41FA5}">
                      <a16:colId xmlns:a16="http://schemas.microsoft.com/office/drawing/2014/main" val="2955660204"/>
                    </a:ext>
                  </a:extLst>
                </a:gridCol>
                <a:gridCol w="313811">
                  <a:extLst>
                    <a:ext uri="{9D8B030D-6E8A-4147-A177-3AD203B41FA5}">
                      <a16:colId xmlns:a16="http://schemas.microsoft.com/office/drawing/2014/main" val="283245865"/>
                    </a:ext>
                  </a:extLst>
                </a:gridCol>
                <a:gridCol w="313811">
                  <a:extLst>
                    <a:ext uri="{9D8B030D-6E8A-4147-A177-3AD203B41FA5}">
                      <a16:colId xmlns:a16="http://schemas.microsoft.com/office/drawing/2014/main" val="2250791408"/>
                    </a:ext>
                  </a:extLst>
                </a:gridCol>
                <a:gridCol w="313811">
                  <a:extLst>
                    <a:ext uri="{9D8B030D-6E8A-4147-A177-3AD203B41FA5}">
                      <a16:colId xmlns:a16="http://schemas.microsoft.com/office/drawing/2014/main" val="2318670014"/>
                    </a:ext>
                  </a:extLst>
                </a:gridCol>
              </a:tblGrid>
              <a:tr h="283304">
                <a:tc gridSpan="10">
                  <a:txBody>
                    <a:bodyPr/>
                    <a:lstStyle/>
                    <a:p>
                      <a:pPr algn="l" fontAlgn="ctr">
                        <a:spcBef>
                          <a:spcPts val="0"/>
                        </a:spcBef>
                        <a:spcAft>
                          <a:spcPts val="0"/>
                        </a:spcAft>
                      </a:pPr>
                      <a:r>
                        <a:rPr lang="en-US" altLang="ja-JP" sz="1200" b="0" i="0" u="none" strike="noStrike" dirty="0">
                          <a:solidFill>
                            <a:srgbClr val="1F4E78"/>
                          </a:solidFill>
                          <a:effectLst/>
                          <a:latin typeface="HG創英角ﾎﾟｯﾌﾟ体" panose="040B0A09000000000000"/>
                          <a:ea typeface="HG創英角ﾎﾟｯﾌﾟ体" panose="040B0A09000000000000"/>
                        </a:rPr>
                        <a:t>【</a:t>
                      </a:r>
                      <a:r>
                        <a:rPr lang="ja-JP" altLang="en-US" sz="1200" b="0" i="0" u="none" strike="noStrike" dirty="0">
                          <a:solidFill>
                            <a:srgbClr val="1F4E78"/>
                          </a:solidFill>
                          <a:effectLst/>
                          <a:latin typeface="HG創英角ﾎﾟｯﾌﾟ体" panose="040B0A09000000000000"/>
                          <a:ea typeface="HG創英角ﾎﾟｯﾌﾟ体" panose="040B0A09000000000000"/>
                        </a:rPr>
                        <a:t>別表</a:t>
                      </a:r>
                      <a:r>
                        <a:rPr lang="en-US" altLang="ja-JP" sz="1200" b="0" i="0" u="none" strike="noStrike" dirty="0">
                          <a:solidFill>
                            <a:srgbClr val="1F4E78"/>
                          </a:solidFill>
                          <a:effectLst/>
                          <a:latin typeface="HG創英角ﾎﾟｯﾌﾟ体" panose="040B0A09000000000000"/>
                          <a:ea typeface="HG創英角ﾎﾟｯﾌﾟ体" panose="040B0A09000000000000"/>
                        </a:rPr>
                        <a:t>】</a:t>
                      </a:r>
                      <a:r>
                        <a:rPr lang="zh-TW" altLang="en-US" sz="1200" b="0" i="0" u="none" strike="noStrike" dirty="0">
                          <a:solidFill>
                            <a:srgbClr val="1F4E78"/>
                          </a:solidFill>
                          <a:effectLst/>
                          <a:latin typeface="HG創英角ﾎﾟｯﾌﾟ体" panose="040B0A09000000000000"/>
                          <a:ea typeface="HG創英角ﾎﾟｯﾌﾟ体" panose="040B0A09000000000000"/>
                        </a:rPr>
                        <a:t>ＪＡ○○ 特別栽培米生産部会　申請者一覧（構成員）</a:t>
                      </a:r>
                      <a:endParaRPr lang="zh-TW" altLang="en-US" sz="1100" b="0" i="0" u="none" strike="noStrike" dirty="0">
                        <a:effectLst/>
                        <a:latin typeface="Arial" panose="020B0604020202020204" pitchFamily="34" charset="0"/>
                      </a:endParaRPr>
                    </a:p>
                  </a:txBody>
                  <a:tcPr marL="50996" marR="50996" marT="25498" marB="25498">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b">
                        <a:spcBef>
                          <a:spcPts val="0"/>
                        </a:spcBef>
                        <a:spcAft>
                          <a:spcPts val="0"/>
                        </a:spcAft>
                      </a:pPr>
                      <a:endParaRPr lang="ja-JP" altLang="en-US" sz="1100" b="0" i="0" u="none" strike="noStrike" dirty="0">
                        <a:effectLst/>
                        <a:latin typeface="Arial" panose="020B0604020202020204" pitchFamily="34" charset="0"/>
                      </a:endParaRPr>
                    </a:p>
                  </a:txBody>
                  <a:tcPr marL="5312" marR="5312" marT="5312" marB="0" anchor="b">
                    <a:lnL>
                      <a:noFill/>
                    </a:lnL>
                    <a:lnR>
                      <a:noFill/>
                    </a:lnR>
                    <a:lnT>
                      <a:noFill/>
                    </a:lnT>
                    <a:lnB>
                      <a:noFill/>
                    </a:lnB>
                  </a:tcPr>
                </a:tc>
                <a:tc hMerge="1">
                  <a:txBody>
                    <a:bodyPr/>
                    <a:lstStyle/>
                    <a:p>
                      <a:pPr algn="l" fontAlgn="b">
                        <a:spcBef>
                          <a:spcPts val="0"/>
                        </a:spcBef>
                        <a:spcAft>
                          <a:spcPts val="0"/>
                        </a:spcAft>
                      </a:pPr>
                      <a:endParaRPr lang="ja-JP" altLang="en-US" sz="1100" b="0" i="0" u="none" strike="noStrike" dirty="0">
                        <a:effectLst/>
                        <a:latin typeface="Arial" panose="020B0604020202020204" pitchFamily="34" charset="0"/>
                      </a:endParaRPr>
                    </a:p>
                  </a:txBody>
                  <a:tcPr marL="5312" marR="5312" marT="5312" marB="0" anchor="b">
                    <a:lnL>
                      <a:noFill/>
                    </a:lnL>
                    <a:lnR>
                      <a:noFill/>
                    </a:lnR>
                    <a:lnT>
                      <a:noFill/>
                    </a:lnT>
                    <a:lnB>
                      <a:noFill/>
                    </a:lnB>
                  </a:tcPr>
                </a:tc>
                <a:tc>
                  <a:txBody>
                    <a:bodyPr/>
                    <a:lstStyle/>
                    <a:p>
                      <a:pPr algn="ctr" fontAlgn="ctr">
                        <a:spcBef>
                          <a:spcPts val="0"/>
                        </a:spcBef>
                        <a:spcAft>
                          <a:spcPts val="0"/>
                        </a:spcAft>
                      </a:pPr>
                      <a:endParaRPr lang="ja-JP" altLang="en-US" sz="1100" b="0" i="0" u="none" strike="noStrike" dirty="0">
                        <a:effectLst/>
                        <a:latin typeface="Arial" panose="020B0604020202020204" pitchFamily="34" charset="0"/>
                      </a:endParaRPr>
                    </a:p>
                  </a:txBody>
                  <a:tcPr marL="5312" marR="5312" marT="5312"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endParaRPr lang="ja-JP" altLang="en-US" sz="1100" b="0" i="0" u="none" strike="noStrike">
                        <a:effectLst/>
                        <a:latin typeface="Arial" panose="020B0604020202020204" pitchFamily="34" charset="0"/>
                      </a:endParaRPr>
                    </a:p>
                  </a:txBody>
                  <a:tcPr marL="5312" marR="5312" marT="5312"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endParaRPr lang="ja-JP" altLang="en-US" sz="1100" b="0" i="0" u="none" strike="noStrike">
                        <a:effectLst/>
                        <a:latin typeface="Arial" panose="020B0604020202020204" pitchFamily="34" charset="0"/>
                      </a:endParaRPr>
                    </a:p>
                  </a:txBody>
                  <a:tcPr marL="5312" marR="5312" marT="5312"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endParaRPr lang="ja-JP" altLang="en-US" sz="1100" b="0" i="0" u="none" strike="noStrike">
                        <a:effectLst/>
                        <a:latin typeface="Arial" panose="020B0604020202020204" pitchFamily="34" charset="0"/>
                      </a:endParaRPr>
                    </a:p>
                  </a:txBody>
                  <a:tcPr marL="5312" marR="5312" marT="5312"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endParaRPr lang="ja-JP" altLang="en-US" sz="1100" b="0" i="0" u="none" strike="noStrike">
                        <a:effectLst/>
                        <a:latin typeface="Arial" panose="020B0604020202020204" pitchFamily="34" charset="0"/>
                      </a:endParaRPr>
                    </a:p>
                  </a:txBody>
                  <a:tcPr marL="5312" marR="5312" marT="5312"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endParaRPr lang="ja-JP" altLang="en-US" sz="1100" b="0" i="0" u="none" strike="noStrike">
                        <a:effectLst/>
                        <a:latin typeface="Arial" panose="020B0604020202020204" pitchFamily="34" charset="0"/>
                      </a:endParaRPr>
                    </a:p>
                  </a:txBody>
                  <a:tcPr marL="5312" marR="5312" marT="5312"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endParaRPr lang="ja-JP" altLang="en-US" sz="1100" b="0" i="0" u="none" strike="noStrike" dirty="0">
                        <a:effectLst/>
                        <a:latin typeface="Arial" panose="020B0604020202020204" pitchFamily="34" charset="0"/>
                      </a:endParaRPr>
                    </a:p>
                  </a:txBody>
                  <a:tcPr marL="5312" marR="5312" marT="5312"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396988"/>
                  </a:ext>
                </a:extLst>
              </a:tr>
              <a:tr h="363018">
                <a:tc rowSpan="3">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氏名・</a:t>
                      </a:r>
                      <a:endParaRPr lang="en-US" altLang="ja-JP" sz="900" b="0" i="0" u="none" strike="noStrike" dirty="0">
                        <a:solidFill>
                          <a:srgbClr val="1F4E78"/>
                        </a:solidFill>
                        <a:effectLst/>
                        <a:latin typeface="HGS創英角ﾎﾟｯﾌﾟ体" panose="040B0A00000000000000"/>
                        <a:ea typeface="HGS創英角ﾎﾟｯﾌﾟ体" panose="040B0A00000000000000"/>
                      </a:endParaRPr>
                    </a:p>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法人名</a:t>
                      </a:r>
                      <a:br>
                        <a:rPr lang="ja-JP" altLang="en-US" sz="900" b="0" i="0" u="none" strike="noStrike" dirty="0">
                          <a:solidFill>
                            <a:srgbClr val="1F4E78"/>
                          </a:solidFill>
                          <a:effectLst/>
                          <a:latin typeface="HGS創英角ﾎﾟｯﾌﾟ体" panose="040B0A00000000000000"/>
                          <a:ea typeface="HGS創英角ﾎﾟｯﾌﾟ体" panose="040B0A00000000000000"/>
                        </a:rPr>
                      </a:br>
                      <a:r>
                        <a:rPr lang="ja-JP" altLang="en-US" sz="900" b="0" i="0" u="none" strike="noStrike" dirty="0">
                          <a:solidFill>
                            <a:srgbClr val="1F4E78"/>
                          </a:solidFill>
                          <a:effectLst/>
                          <a:latin typeface="HGS創英角ﾎﾟｯﾌﾟ体" panose="040B0A00000000000000"/>
                          <a:ea typeface="HGS創英角ﾎﾟｯﾌﾟ体" panose="040B0A00000000000000"/>
                        </a:rPr>
                        <a:t>（代表者）</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3">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住所</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rowSpan="3">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連絡先</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3">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事業活動の内容</a:t>
                      </a:r>
                      <a:endParaRPr lang="en-US" altLang="ja-JP" sz="900" b="0" i="0" u="none" strike="noStrike" dirty="0">
                        <a:solidFill>
                          <a:srgbClr val="1F4E78"/>
                        </a:solidFill>
                        <a:effectLst/>
                        <a:latin typeface="HGS創英角ﾎﾟｯﾌﾟ体" panose="040B0A00000000000000"/>
                        <a:ea typeface="HGS創英角ﾎﾟｯﾌﾟ体" panose="040B0A00000000000000"/>
                      </a:endParaRPr>
                    </a:p>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及び目標</a:t>
                      </a:r>
                      <a:endParaRPr lang="ja-JP" altLang="en-US" sz="1100" b="0" i="0" u="none" strike="noStrike" dirty="0">
                        <a:effectLst/>
                        <a:latin typeface="Arial" panose="020B0604020202020204" pitchFamily="34" charset="0"/>
                      </a:endParaRPr>
                    </a:p>
                  </a:txBody>
                  <a:tcPr marL="50996" marR="50996" marT="25498" marB="2549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経営規模</a:t>
                      </a:r>
                      <a:r>
                        <a:rPr lang="en-US" altLang="ja-JP" sz="900" b="0" i="0" u="none" strike="noStrike" dirty="0">
                          <a:solidFill>
                            <a:srgbClr val="1F4E78"/>
                          </a:solidFill>
                          <a:effectLst/>
                          <a:latin typeface="HGS創英角ﾎﾟｯﾌﾟ体" panose="040B0A00000000000000"/>
                          <a:ea typeface="HGS創英角ﾎﾟｯﾌﾟ体" panose="040B0A00000000000000"/>
                        </a:rPr>
                        <a:t>(</a:t>
                      </a:r>
                      <a:r>
                        <a:rPr lang="en-US" sz="900" b="0" i="0" u="none" strike="noStrike" dirty="0">
                          <a:solidFill>
                            <a:srgbClr val="1F4E78"/>
                          </a:solidFill>
                          <a:effectLst/>
                          <a:latin typeface="HGS創英角ﾎﾟｯﾌﾟ体" panose="040B0A00000000000000"/>
                          <a:ea typeface="HGS創英角ﾎﾟｯﾌﾟ体" panose="040B0A00000000000000"/>
                        </a:rPr>
                        <a:t>ha)</a:t>
                      </a:r>
                      <a:endParaRPr lang="en-US" altLang="ja-JP"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gridSpan="2">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所得 </a:t>
                      </a:r>
                      <a:r>
                        <a:rPr lang="en-US" altLang="ja-JP" sz="900" b="0" i="0" u="none" strike="noStrike" dirty="0">
                          <a:solidFill>
                            <a:srgbClr val="1F4E78"/>
                          </a:solidFill>
                          <a:effectLst/>
                          <a:latin typeface="HGS創英角ﾎﾟｯﾌﾟ体" panose="040B0A00000000000000"/>
                          <a:ea typeface="HGS創英角ﾎﾟｯﾌﾟ体" panose="040B0A00000000000000"/>
                        </a:rPr>
                        <a:t>(</a:t>
                      </a:r>
                      <a:r>
                        <a:rPr lang="ja-JP" altLang="en-US" sz="900" b="0" i="0" u="none" strike="noStrike" dirty="0">
                          <a:solidFill>
                            <a:srgbClr val="1F4E78"/>
                          </a:solidFill>
                          <a:effectLst/>
                          <a:latin typeface="HGS創英角ﾎﾟｯﾌﾟ体" panose="040B0A00000000000000"/>
                          <a:ea typeface="HGS創英角ﾎﾟｯﾌﾟ体" panose="040B0A00000000000000"/>
                        </a:rPr>
                        <a:t>万円</a:t>
                      </a:r>
                      <a:r>
                        <a:rPr lang="en-US" altLang="ja-JP" sz="900" b="0" i="0" u="none" strike="noStrike" dirty="0">
                          <a:solidFill>
                            <a:srgbClr val="1F4E78"/>
                          </a:solidFill>
                          <a:effectLst/>
                          <a:latin typeface="HGS創英角ﾎﾟｯﾌﾟ体" panose="040B0A00000000000000"/>
                          <a:ea typeface="HGS創英角ﾎﾟｯﾌﾟ体" panose="040B0A00000000000000"/>
                        </a:rPr>
                        <a:t>)</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gridSpan="3">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必要な資金の額及びその調達方法</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活用予定の特例措置</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05329221"/>
                  </a:ext>
                </a:extLst>
              </a:tr>
              <a:tr h="18754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取組</a:t>
                      </a:r>
                      <a:br>
                        <a:rPr lang="ja-JP" altLang="en-US" sz="900" b="0" i="0" u="none" strike="noStrike" dirty="0">
                          <a:solidFill>
                            <a:srgbClr val="1F4E78"/>
                          </a:solidFill>
                          <a:effectLst/>
                          <a:latin typeface="HGS創英角ﾎﾟｯﾌﾟ体" panose="040B0A00000000000000"/>
                          <a:ea typeface="HGS創英角ﾎﾟｯﾌﾟ体" panose="040B0A00000000000000"/>
                        </a:rPr>
                      </a:br>
                      <a:r>
                        <a:rPr lang="ja-JP" altLang="en-US" sz="900" b="0" i="0" u="none" strike="noStrike" dirty="0">
                          <a:solidFill>
                            <a:srgbClr val="1F4E78"/>
                          </a:solidFill>
                          <a:effectLst/>
                          <a:latin typeface="HGS創英角ﾎﾟｯﾌﾟ体" panose="040B0A00000000000000"/>
                          <a:ea typeface="HGS創英角ﾎﾟｯﾌﾟ体" panose="040B0A00000000000000"/>
                        </a:rPr>
                        <a:t>内容</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gridSpan="2">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取組面積</a:t>
                      </a:r>
                      <a:r>
                        <a:rPr lang="en-US" altLang="ja-JP" sz="900" b="0" i="0" u="none" strike="noStrike" dirty="0">
                          <a:solidFill>
                            <a:srgbClr val="1F4E78"/>
                          </a:solidFill>
                          <a:effectLst/>
                          <a:latin typeface="HGS創英角ﾎﾟｯﾌﾟ体" panose="040B0A00000000000000"/>
                          <a:ea typeface="HGS創英角ﾎﾟｯﾌﾟ体" panose="040B0A00000000000000"/>
                        </a:rPr>
                        <a:t>(</a:t>
                      </a:r>
                      <a:r>
                        <a:rPr lang="en-US" sz="900" b="0" i="0" u="none" strike="noStrike" dirty="0">
                          <a:solidFill>
                            <a:srgbClr val="1F4E78"/>
                          </a:solidFill>
                          <a:effectLst/>
                          <a:latin typeface="HGS創英角ﾎﾟｯﾌﾟ体" panose="040B0A00000000000000"/>
                          <a:ea typeface="HGS創英角ﾎﾟｯﾌﾟ体" panose="040B0A00000000000000"/>
                        </a:rPr>
                        <a:t>ha)</a:t>
                      </a:r>
                      <a:endParaRPr lang="en-US" altLang="ja-JP" sz="1100" b="0" i="0" u="none" strike="noStrike" dirty="0">
                        <a:effectLst/>
                        <a:latin typeface="Arial" panose="020B0604020202020204" pitchFamily="34" charset="0"/>
                      </a:endParaRPr>
                    </a:p>
                  </a:txBody>
                  <a:tcPr marL="50996" marR="50996" marT="25498" marB="2549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kumimoji="1" lang="ja-JP" altLang="en-US"/>
                    </a:p>
                  </a:txBody>
                  <a:tcPr/>
                </a:tc>
                <a:tc rowSpan="2">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現状</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目標</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現状</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目標</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使途・用途</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調達</a:t>
                      </a:r>
                      <a:endParaRPr lang="en-US" altLang="ja-JP" sz="900" b="0" i="0" u="none" strike="noStrike" dirty="0">
                        <a:solidFill>
                          <a:srgbClr val="1F4E78"/>
                        </a:solidFill>
                        <a:effectLst/>
                        <a:latin typeface="HGS創英角ﾎﾟｯﾌﾟ体" panose="040B0A00000000000000"/>
                        <a:ea typeface="HGS創英角ﾎﾟｯﾌﾟ体" panose="040B0A00000000000000"/>
                      </a:endParaRPr>
                    </a:p>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方法</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金額</a:t>
                      </a:r>
                      <a:br>
                        <a:rPr lang="ja-JP" altLang="en-US" sz="900" b="0" i="0" u="none" strike="noStrike" dirty="0">
                          <a:solidFill>
                            <a:srgbClr val="1F4E78"/>
                          </a:solidFill>
                          <a:effectLst/>
                          <a:latin typeface="HGS創英角ﾎﾟｯﾌﾟ体" panose="040B0A00000000000000"/>
                          <a:ea typeface="HGS創英角ﾎﾟｯﾌﾟ体" panose="040B0A00000000000000"/>
                        </a:rPr>
                      </a:br>
                      <a:r>
                        <a:rPr lang="en-US" altLang="ja-JP" sz="900" b="0" i="0" u="none" strike="noStrike" dirty="0">
                          <a:solidFill>
                            <a:srgbClr val="1F4E78"/>
                          </a:solidFill>
                          <a:effectLst/>
                          <a:latin typeface="HGS創英角ﾎﾟｯﾌﾟ体" panose="040B0A00000000000000"/>
                          <a:ea typeface="HGS創英角ﾎﾟｯﾌﾟ体" panose="040B0A00000000000000"/>
                        </a:rPr>
                        <a:t>(</a:t>
                      </a:r>
                      <a:r>
                        <a:rPr lang="ja-JP" altLang="en-US" sz="900" b="0" i="0" u="none" strike="noStrike" dirty="0">
                          <a:solidFill>
                            <a:srgbClr val="1F4E78"/>
                          </a:solidFill>
                          <a:effectLst/>
                          <a:latin typeface="HGS創英角ﾎﾟｯﾌﾟ体" panose="040B0A00000000000000"/>
                          <a:ea typeface="HGS創英角ﾎﾟｯﾌﾟ体" panose="040B0A00000000000000"/>
                        </a:rPr>
                        <a:t>千円</a:t>
                      </a:r>
                      <a:r>
                        <a:rPr lang="en-US" altLang="ja-JP" sz="900" b="0" i="0" u="none" strike="noStrike" dirty="0">
                          <a:solidFill>
                            <a:srgbClr val="1F4E78"/>
                          </a:solidFill>
                          <a:effectLst/>
                          <a:latin typeface="HGS創英角ﾎﾟｯﾌﾟ体" panose="040B0A00000000000000"/>
                          <a:ea typeface="HGS創英角ﾎﾟｯﾌﾟ体" panose="040B0A00000000000000"/>
                        </a:rPr>
                        <a:t>)</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税制</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融資</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補助金等</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その他</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56335881"/>
                  </a:ext>
                </a:extLst>
              </a:tr>
              <a:tr h="5619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現状</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目標</a:t>
                      </a:r>
                      <a:endParaRPr lang="ja-JP" altLang="en-US" sz="1100" b="0" i="0" u="none" strike="noStrike" dirty="0">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31310748"/>
                  </a:ext>
                </a:extLst>
              </a:tr>
              <a:tr h="595924">
                <a:tc gridSpan="3">
                  <a:txBody>
                    <a:bodyPr/>
                    <a:lstStyle/>
                    <a:p>
                      <a:pPr algn="ctr" fontAlgn="ctr">
                        <a:spcBef>
                          <a:spcPts val="0"/>
                        </a:spcBef>
                        <a:spcAft>
                          <a:spcPts val="0"/>
                        </a:spcAft>
                      </a:pPr>
                      <a:r>
                        <a:rPr lang="en-US" sz="900" b="0" i="0" u="none" strike="noStrike" dirty="0">
                          <a:solidFill>
                            <a:srgbClr val="1F4E78"/>
                          </a:solidFill>
                          <a:effectLst/>
                          <a:latin typeface="HGS創英角ﾎﾟｯﾌﾟ体" panose="040B0A00000000000000"/>
                          <a:ea typeface="HGS創英角ﾎﾟｯﾌﾟ体" panose="040B0A00000000000000"/>
                        </a:rPr>
                        <a:t>JA○○ </a:t>
                      </a:r>
                      <a:r>
                        <a:rPr lang="ja-JP" altLang="en-US" sz="900" b="0" i="0" u="none" strike="noStrike" dirty="0">
                          <a:solidFill>
                            <a:srgbClr val="1F4E78"/>
                          </a:solidFill>
                          <a:effectLst/>
                          <a:latin typeface="HGS創英角ﾎﾟｯﾌﾟ体" panose="040B0A00000000000000"/>
                          <a:ea typeface="HGS創英角ﾎﾟｯﾌﾟ体" panose="040B0A00000000000000"/>
                        </a:rPr>
                        <a:t>特別栽培米生産部会</a:t>
                      </a:r>
                      <a:endParaRPr lang="ja-JP" altLang="en-US" sz="1100" b="0" i="0" u="none" strike="noStrike" dirty="0">
                        <a:effectLst/>
                        <a:latin typeface="Arial" panose="020B0604020202020204" pitchFamily="34" charset="0"/>
                      </a:endParaRPr>
                    </a:p>
                  </a:txBody>
                  <a:tcPr marL="50996" marR="50996" marT="25498" marB="2549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①</a:t>
                      </a:r>
                      <a:br>
                        <a:rPr lang="ja-JP" altLang="en-US" sz="900" b="0" i="0" u="none" strike="noStrike">
                          <a:solidFill>
                            <a:srgbClr val="1F4E78"/>
                          </a:solidFill>
                          <a:effectLst/>
                          <a:latin typeface="HGS創英角ﾎﾟｯﾌﾟ体" panose="040B0A00000000000000"/>
                          <a:ea typeface="HGS創英角ﾎﾟｯﾌﾟ体" panose="040B0A00000000000000"/>
                        </a:rPr>
                      </a:br>
                      <a:r>
                        <a:rPr lang="ja-JP" altLang="en-US" sz="900" b="0" i="0" u="none" strike="noStrike">
                          <a:solidFill>
                            <a:srgbClr val="1F4E78"/>
                          </a:solidFill>
                          <a:effectLst/>
                          <a:latin typeface="HGS創英角ﾎﾟｯﾌﾟ体" panose="040B0A00000000000000"/>
                          <a:ea typeface="HGS創英角ﾎﾟｯﾌﾟ体" panose="040B0A00000000000000"/>
                        </a:rPr>
                        <a:t>②</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60</a:t>
                      </a:r>
                      <a:br>
                        <a:rPr lang="en-US" sz="900" b="0" i="0" u="none" strike="noStrike">
                          <a:solidFill>
                            <a:srgbClr val="1F4E78"/>
                          </a:solidFill>
                          <a:effectLst/>
                          <a:latin typeface="HGS創英角ﾎﾟｯﾌﾟ体" panose="040B0A00000000000000"/>
                          <a:ea typeface="HGS創英角ﾎﾟｯﾌﾟ体" panose="040B0A00000000000000"/>
                        </a:rPr>
                      </a:br>
                      <a:r>
                        <a:rPr lang="en-US" sz="900" b="0" i="0" u="none" strike="noStrike">
                          <a:solidFill>
                            <a:srgbClr val="1F4E78"/>
                          </a:solidFill>
                          <a:effectLst/>
                          <a:latin typeface="HGS創英角ﾎﾟｯﾌﾟ体" panose="040B0A00000000000000"/>
                          <a:ea typeface="HGS創英角ﾎﾟｯﾌﾟ体" panose="040B0A00000000000000"/>
                        </a:rPr>
                        <a:t>240</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dirty="0">
                          <a:solidFill>
                            <a:srgbClr val="1F4E78"/>
                          </a:solidFill>
                          <a:effectLst/>
                          <a:latin typeface="HGS創英角ﾎﾟｯﾌﾟ体" panose="040B0A00000000000000"/>
                          <a:ea typeface="HGS創英角ﾎﾟｯﾌﾟ体" panose="040B0A00000000000000"/>
                        </a:rPr>
                        <a:t>80</a:t>
                      </a:r>
                      <a:br>
                        <a:rPr lang="en-US" sz="900" b="0" i="0" u="none" strike="noStrike" dirty="0">
                          <a:solidFill>
                            <a:srgbClr val="1F4E78"/>
                          </a:solidFill>
                          <a:effectLst/>
                          <a:latin typeface="HGS創英角ﾎﾟｯﾌﾟ体" panose="040B0A00000000000000"/>
                          <a:ea typeface="HGS創英角ﾎﾟｯﾌﾟ体" panose="040B0A00000000000000"/>
                        </a:rPr>
                      </a:br>
                      <a:r>
                        <a:rPr lang="en-US" sz="900" b="0" i="0" u="none" strike="noStrike" dirty="0">
                          <a:solidFill>
                            <a:srgbClr val="1F4E78"/>
                          </a:solidFill>
                          <a:effectLst/>
                          <a:latin typeface="HGS創英角ﾎﾟｯﾌﾟ体" panose="040B0A00000000000000"/>
                          <a:ea typeface="HGS創英角ﾎﾟｯﾌﾟ体" panose="040B0A00000000000000"/>
                        </a:rPr>
                        <a:t>240</a:t>
                      </a:r>
                      <a:endParaRPr lang="en-US" altLang="ja-JP" sz="1100" b="0" i="0" u="none" strike="noStrike" dirty="0">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dirty="0">
                          <a:solidFill>
                            <a:srgbClr val="1F4E78"/>
                          </a:solidFill>
                          <a:effectLst/>
                          <a:latin typeface="HGS創英角ﾎﾟｯﾌﾟ体" panose="040B0A00000000000000"/>
                          <a:ea typeface="HGS創英角ﾎﾟｯﾌﾟ体" panose="040B0A00000000000000"/>
                        </a:rPr>
                        <a:t>マニュアスプレッダ 購入費用（</a:t>
                      </a:r>
                      <a:r>
                        <a:rPr lang="en-US" sz="900" b="0" i="0" u="none" strike="noStrike" dirty="0">
                          <a:solidFill>
                            <a:srgbClr val="1F4E78"/>
                          </a:solidFill>
                          <a:effectLst/>
                          <a:latin typeface="HGS創英角ﾎﾟｯﾌﾟ体" panose="040B0A00000000000000"/>
                          <a:ea typeface="HGS創英角ﾎﾟｯﾌﾟ体" panose="040B0A00000000000000"/>
                        </a:rPr>
                        <a:t>R5.10</a:t>
                      </a:r>
                      <a:r>
                        <a:rPr lang="ja-JP" altLang="en-US" sz="900" b="0" i="0" u="none" strike="noStrike" dirty="0">
                          <a:solidFill>
                            <a:srgbClr val="1F4E78"/>
                          </a:solidFill>
                          <a:effectLst/>
                          <a:latin typeface="HGS創英角ﾎﾟｯﾌﾟ体" panose="040B0A00000000000000"/>
                          <a:ea typeface="HGS創英角ﾎﾟｯﾌﾟ体" panose="040B0A00000000000000"/>
                        </a:rPr>
                        <a:t>）</a:t>
                      </a:r>
                      <a:br>
                        <a:rPr lang="ja-JP" altLang="en-US" sz="900" b="0" i="0" u="none" strike="noStrike" dirty="0">
                          <a:solidFill>
                            <a:srgbClr val="1F4E78"/>
                          </a:solidFill>
                          <a:effectLst/>
                          <a:latin typeface="HGS創英角ﾎﾟｯﾌﾟ体" panose="040B0A00000000000000"/>
                          <a:ea typeface="HGS創英角ﾎﾟｯﾌﾟ体" panose="040B0A00000000000000"/>
                        </a:rPr>
                      </a:br>
                      <a:r>
                        <a:rPr lang="ja-JP" altLang="en-US" sz="900" b="0" i="0" u="none" strike="noStrike" dirty="0">
                          <a:solidFill>
                            <a:srgbClr val="1F4E78"/>
                          </a:solidFill>
                          <a:effectLst/>
                          <a:latin typeface="HGS創英角ﾎﾟｯﾌﾟ体" panose="040B0A00000000000000"/>
                          <a:ea typeface="HGS創英角ﾎﾟｯﾌﾟ体" panose="040B0A00000000000000"/>
                        </a:rPr>
                        <a:t>種子温湯消毒装置 購入・設置費用（</a:t>
                      </a:r>
                      <a:r>
                        <a:rPr lang="en-US" sz="900" b="0" i="0" u="none" strike="noStrike" dirty="0">
                          <a:solidFill>
                            <a:srgbClr val="1F4E78"/>
                          </a:solidFill>
                          <a:effectLst/>
                          <a:latin typeface="HGS創英角ﾎﾟｯﾌﾟ体" panose="040B0A00000000000000"/>
                          <a:ea typeface="HGS創英角ﾎﾟｯﾌﾟ体" panose="040B0A00000000000000"/>
                        </a:rPr>
                        <a:t>R5.11</a:t>
                      </a:r>
                      <a:r>
                        <a:rPr lang="ja-JP" altLang="en-US" sz="900" b="0" i="0" u="none" strike="noStrike" dirty="0">
                          <a:solidFill>
                            <a:srgbClr val="1F4E78"/>
                          </a:solidFill>
                          <a:effectLst/>
                          <a:latin typeface="HGS創英角ﾎﾟｯﾌﾟ体" panose="040B0A00000000000000"/>
                          <a:ea typeface="HGS創英角ﾎﾟｯﾌﾟ体" panose="040B0A00000000000000"/>
                        </a:rPr>
                        <a:t>）</a:t>
                      </a:r>
                      <a:endParaRPr lang="en-US" altLang="ja-JP" sz="1100" b="0" i="0" u="none" strike="noStrike" dirty="0">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zh-TW" altLang="en-US" sz="900" b="0" i="0" u="none" strike="noStrike">
                          <a:solidFill>
                            <a:srgbClr val="1F4E78"/>
                          </a:solidFill>
                          <a:effectLst/>
                          <a:latin typeface="HGS創英角ﾎﾟｯﾌﾟ体" panose="040B0A00000000000000"/>
                          <a:ea typeface="HGS創英角ﾎﾟｯﾌﾟ体" panose="040B0A00000000000000"/>
                        </a:rPr>
                        <a:t>自己資金</a:t>
                      </a:r>
                      <a:br>
                        <a:rPr lang="zh-TW" altLang="en-US" sz="900" b="0" i="0" u="none" strike="noStrike">
                          <a:solidFill>
                            <a:srgbClr val="1F4E78"/>
                          </a:solidFill>
                          <a:effectLst/>
                          <a:latin typeface="HGS創英角ﾎﾟｯﾌﾟ体" panose="040B0A00000000000000"/>
                          <a:ea typeface="HGS創英角ﾎﾟｯﾌﾟ体" panose="040B0A00000000000000"/>
                        </a:rPr>
                      </a:br>
                      <a:r>
                        <a:rPr lang="zh-TW" altLang="en-US" sz="900" b="0" i="0" u="none" strike="noStrike">
                          <a:solidFill>
                            <a:srgbClr val="1F4E78"/>
                          </a:solidFill>
                          <a:effectLst/>
                          <a:latin typeface="HGS創英角ﾎﾟｯﾌﾟ体" panose="040B0A00000000000000"/>
                          <a:ea typeface="HGS創英角ﾎﾟｯﾌﾟ体" panose="040B0A00000000000000"/>
                        </a:rPr>
                        <a:t>補助金等</a:t>
                      </a:r>
                      <a:endParaRPr lang="zh-TW"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24,500</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6339016"/>
                  </a:ext>
                </a:extLst>
              </a:tr>
              <a:tr h="317334">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○○市○○</a:t>
                      </a:r>
                      <a:r>
                        <a:rPr lang="en-US" altLang="ja-JP" sz="900" b="0" i="0" u="none" strike="noStrike">
                          <a:solidFill>
                            <a:srgbClr val="1F4E78"/>
                          </a:solidFill>
                          <a:effectLst/>
                          <a:latin typeface="HGS創英角ﾎﾟｯﾌﾟ体" panose="040B0A00000000000000"/>
                          <a:ea typeface="HGS創英角ﾎﾟｯﾌﾟ体" panose="040B0A00000000000000"/>
                        </a:rPr>
                        <a:t>1-23</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0000-00-0000</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②</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3.8</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3.8</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3.8</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3.8</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794023"/>
                  </a:ext>
                </a:extLst>
              </a:tr>
              <a:tr h="317334">
                <a:tc>
                  <a:txBody>
                    <a:bodyPr/>
                    <a:lstStyle/>
                    <a:p>
                      <a:pPr algn="ctr" fontAlgn="ctr">
                        <a:spcBef>
                          <a:spcPts val="0"/>
                        </a:spcBef>
                        <a:spcAft>
                          <a:spcPts val="0"/>
                        </a:spcAft>
                      </a:pPr>
                      <a:r>
                        <a:rPr lang="zh-TW" altLang="en-US" sz="900" b="0" i="0" u="none" strike="noStrike">
                          <a:solidFill>
                            <a:srgbClr val="1F4E78"/>
                          </a:solidFill>
                          <a:effectLst/>
                          <a:latin typeface="HGS創英角ﾎﾟｯﾌﾟ体" panose="040B0A00000000000000"/>
                          <a:ea typeface="HGS創英角ﾎﾟｯﾌﾟ体" panose="040B0A00000000000000"/>
                        </a:rPr>
                        <a:t>○○農園</a:t>
                      </a:r>
                      <a:r>
                        <a:rPr lang="en-US" altLang="zh-TW" sz="900" b="0" i="0" u="none" strike="noStrike">
                          <a:solidFill>
                            <a:srgbClr val="1F4E78"/>
                          </a:solidFill>
                          <a:effectLst/>
                          <a:latin typeface="HGS創英角ﾎﾟｯﾌﾟ体" panose="040B0A00000000000000"/>
                          <a:ea typeface="HGS創英角ﾎﾟｯﾌﾟ体" panose="040B0A00000000000000"/>
                        </a:rPr>
                        <a:t>(</a:t>
                      </a:r>
                      <a:r>
                        <a:rPr lang="zh-TW" altLang="en-US" sz="900" b="0" i="0" u="none" strike="noStrike">
                          <a:solidFill>
                            <a:srgbClr val="1F4E78"/>
                          </a:solidFill>
                          <a:effectLst/>
                          <a:latin typeface="HGS創英角ﾎﾟｯﾌﾟ体" panose="040B0A00000000000000"/>
                          <a:ea typeface="HGS創英角ﾎﾟｯﾌﾟ体" panose="040B0A00000000000000"/>
                        </a:rPr>
                        <a:t>株</a:t>
                      </a:r>
                      <a:r>
                        <a:rPr lang="en-US" altLang="zh-TW" sz="900" b="0" i="0" u="none" strike="noStrike">
                          <a:solidFill>
                            <a:srgbClr val="1F4E78"/>
                          </a:solidFill>
                          <a:effectLst/>
                          <a:latin typeface="HGS創英角ﾎﾟｯﾌﾟ体" panose="040B0A00000000000000"/>
                          <a:ea typeface="HGS創英角ﾎﾟｯﾌﾟ体" panose="040B0A00000000000000"/>
                        </a:rPr>
                        <a:t>)</a:t>
                      </a:r>
                      <a:br>
                        <a:rPr lang="en-US" altLang="zh-TW" sz="900" b="0" i="0" u="none" strike="noStrike">
                          <a:solidFill>
                            <a:srgbClr val="1F4E78"/>
                          </a:solidFill>
                          <a:effectLst/>
                          <a:latin typeface="HGS創英角ﾎﾟｯﾌﾟ体" panose="040B0A00000000000000"/>
                          <a:ea typeface="HGS創英角ﾎﾟｯﾌﾟ体" panose="040B0A00000000000000"/>
                        </a:rPr>
                      </a:br>
                      <a:r>
                        <a:rPr lang="zh-TW" altLang="en-US" sz="900" b="0" i="0" u="none" strike="noStrike">
                          <a:solidFill>
                            <a:srgbClr val="1F4E78"/>
                          </a:solidFill>
                          <a:effectLst/>
                          <a:latin typeface="HGS創英角ﾎﾟｯﾌﾟ体" panose="040B0A00000000000000"/>
                          <a:ea typeface="HGS創英角ﾎﾟｯﾌﾟ体" panose="040B0A00000000000000"/>
                        </a:rPr>
                        <a:t>（○○　○○）</a:t>
                      </a:r>
                      <a:endParaRPr lang="zh-TW"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○○市</a:t>
                      </a:r>
                      <a:r>
                        <a:rPr lang="en-US" altLang="ja-JP" sz="900" b="0" i="0" u="none" strike="noStrike">
                          <a:solidFill>
                            <a:srgbClr val="1F4E78"/>
                          </a:solidFill>
                          <a:effectLst/>
                          <a:latin typeface="HGS創英角ﾎﾟｯﾌﾟ体" panose="040B0A00000000000000"/>
                          <a:ea typeface="HGS創英角ﾎﾟｯﾌﾟ体" panose="040B0A00000000000000"/>
                        </a:rPr>
                        <a:t>××45-6</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xxx@xxx.jp</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①</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10</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15</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20</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25</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zh-TW" altLang="en-US" sz="900" b="0" i="0" u="none" strike="noStrike">
                          <a:solidFill>
                            <a:srgbClr val="1F4E78"/>
                          </a:solidFill>
                          <a:effectLst/>
                          <a:latin typeface="HGS創英角ﾎﾟｯﾌﾟ体" panose="040B0A00000000000000"/>
                          <a:ea typeface="HGS創英角ﾎﾟｯﾌﾟ体" panose="040B0A00000000000000"/>
                        </a:rPr>
                        <a:t>水田用除草機　購入費用（</a:t>
                      </a:r>
                      <a:r>
                        <a:rPr lang="en-US" sz="900" b="0" i="0" u="none" strike="noStrike">
                          <a:solidFill>
                            <a:srgbClr val="1F4E78"/>
                          </a:solidFill>
                          <a:effectLst/>
                          <a:latin typeface="HGS創英角ﾎﾟｯﾌﾟ体" panose="040B0A00000000000000"/>
                          <a:ea typeface="HGS創英角ﾎﾟｯﾌﾟ体" panose="040B0A00000000000000"/>
                        </a:rPr>
                        <a:t>R6.3</a:t>
                      </a:r>
                      <a:r>
                        <a:rPr lang="zh-TW" altLang="en-US" sz="900" b="0" i="0" u="none" strike="noStrike">
                          <a:solidFill>
                            <a:srgbClr val="1F4E78"/>
                          </a:solidFill>
                          <a:effectLst/>
                          <a:latin typeface="HGS創英角ﾎﾟｯﾌﾟ体" panose="040B0A00000000000000"/>
                          <a:ea typeface="HGS創英角ﾎﾟｯﾌﾟ体" panose="040B0A00000000000000"/>
                        </a:rPr>
                        <a:t>）</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zh-TW" altLang="en-US" sz="900" b="0" i="0" u="none" strike="noStrike">
                          <a:solidFill>
                            <a:srgbClr val="1F4E78"/>
                          </a:solidFill>
                          <a:effectLst/>
                          <a:latin typeface="HGS創英角ﾎﾟｯﾌﾟ体" panose="040B0A00000000000000"/>
                          <a:ea typeface="HGS創英角ﾎﾟｯﾌﾟ体" panose="040B0A00000000000000"/>
                        </a:rPr>
                        <a:t>自己資金</a:t>
                      </a:r>
                      <a:br>
                        <a:rPr lang="zh-TW" altLang="en-US" sz="900" b="0" i="0" u="none" strike="noStrike">
                          <a:solidFill>
                            <a:srgbClr val="1F4E78"/>
                          </a:solidFill>
                          <a:effectLst/>
                          <a:latin typeface="HGS創英角ﾎﾟｯﾌﾟ体" panose="040B0A00000000000000"/>
                          <a:ea typeface="HGS創英角ﾎﾟｯﾌﾟ体" panose="040B0A00000000000000"/>
                        </a:rPr>
                      </a:br>
                      <a:r>
                        <a:rPr lang="zh-TW" altLang="en-US" sz="900" b="0" i="0" u="none" strike="noStrike">
                          <a:solidFill>
                            <a:srgbClr val="1F4E78"/>
                          </a:solidFill>
                          <a:effectLst/>
                          <a:latin typeface="HGS創英角ﾎﾟｯﾌﾟ体" panose="040B0A00000000000000"/>
                          <a:ea typeface="HGS創英角ﾎﾟｯﾌﾟ体" panose="040B0A00000000000000"/>
                        </a:rPr>
                        <a:t>補助金等</a:t>
                      </a:r>
                      <a:endParaRPr lang="zh-TW"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4,000</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473092"/>
                  </a:ext>
                </a:extLst>
              </a:tr>
              <a:tr h="317334">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○○市△△</a:t>
                      </a:r>
                      <a:r>
                        <a:rPr lang="en-US" altLang="ja-JP" sz="900" b="0" i="0" u="none" strike="noStrike">
                          <a:solidFill>
                            <a:srgbClr val="1F4E78"/>
                          </a:solidFill>
                          <a:effectLst/>
                          <a:latin typeface="HGS創英角ﾎﾟｯﾌﾟ体" panose="040B0A00000000000000"/>
                          <a:ea typeface="HGS創英角ﾎﾟｯﾌﾟ体" panose="040B0A00000000000000"/>
                        </a:rPr>
                        <a:t>789</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0000-00-0000</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②</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2.4</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3</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4</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4</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ラジコン草刈機　購入費用（</a:t>
                      </a:r>
                      <a:r>
                        <a:rPr lang="en-US" sz="900" b="0" i="0" u="none" strike="noStrike">
                          <a:solidFill>
                            <a:srgbClr val="1F4E78"/>
                          </a:solidFill>
                          <a:effectLst/>
                          <a:latin typeface="HGS創英角ﾎﾟｯﾌﾟ体" panose="040B0A00000000000000"/>
                          <a:ea typeface="HGS創英角ﾎﾟｯﾌﾟ体" panose="040B0A00000000000000"/>
                        </a:rPr>
                        <a:t>R5.6</a:t>
                      </a: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自己資金</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1,600</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003508"/>
                  </a:ext>
                </a:extLst>
              </a:tr>
              <a:tr h="317334">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○○市△△</a:t>
                      </a:r>
                      <a:r>
                        <a:rPr lang="en-US" altLang="ja-JP" sz="900" b="0" i="0" u="none" strike="noStrike">
                          <a:solidFill>
                            <a:srgbClr val="1F4E78"/>
                          </a:solidFill>
                          <a:effectLst/>
                          <a:latin typeface="HGS創英角ﾎﾟｯﾌﾟ体" panose="040B0A00000000000000"/>
                          <a:ea typeface="HGS創英角ﾎﾟｯﾌﾟ体" panose="040B0A00000000000000"/>
                        </a:rPr>
                        <a:t>123</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dirty="0">
                          <a:solidFill>
                            <a:srgbClr val="1F4E78"/>
                          </a:solidFill>
                          <a:effectLst/>
                          <a:latin typeface="HGS創英角ﾎﾟｯﾌﾟ体" panose="040B0A00000000000000"/>
                          <a:ea typeface="HGS創英角ﾎﾟｯﾌﾟ体" panose="040B0A00000000000000"/>
                        </a:rPr>
                        <a:t>0000-00-0000</a:t>
                      </a:r>
                      <a:endParaRPr lang="en-US" altLang="ja-JP" sz="1100" b="0" i="0" u="none" strike="noStrike" dirty="0">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①</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3</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3</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3</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3</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988322"/>
                  </a:ext>
                </a:extLst>
              </a:tr>
              <a:tr h="317334">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○○市</a:t>
                      </a:r>
                      <a:r>
                        <a:rPr lang="en-US" altLang="ja-JP" sz="900" b="0" i="0" u="none" strike="noStrike">
                          <a:solidFill>
                            <a:srgbClr val="1F4E78"/>
                          </a:solidFill>
                          <a:effectLst/>
                          <a:latin typeface="HGS創英角ﾎﾟｯﾌﾟ体" panose="040B0A00000000000000"/>
                          <a:ea typeface="HGS創英角ﾎﾟｯﾌﾟ体" panose="040B0A00000000000000"/>
                        </a:rPr>
                        <a:t>××44-56</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0000-00-0000</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②</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3.5</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3.5</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5</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6</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950811"/>
                  </a:ext>
                </a:extLst>
              </a:tr>
              <a:tr h="317334">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○○市△△</a:t>
                      </a:r>
                      <a:r>
                        <a:rPr lang="en-US" altLang="ja-JP" sz="900" b="0" i="0" u="none" strike="noStrike">
                          <a:solidFill>
                            <a:srgbClr val="1F4E78"/>
                          </a:solidFill>
                          <a:effectLst/>
                          <a:latin typeface="HGS創英角ﾎﾟｯﾌﾟ体" panose="040B0A00000000000000"/>
                          <a:ea typeface="HGS創英角ﾎﾟｯﾌﾟ体" panose="040B0A00000000000000"/>
                        </a:rPr>
                        <a:t>889</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0000-00-0000</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②</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4.5</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7</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4.5</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7</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ラジコン草刈機　購入費用（</a:t>
                      </a:r>
                      <a:r>
                        <a:rPr lang="en-US" sz="900" b="0" i="0" u="none" strike="noStrike">
                          <a:solidFill>
                            <a:srgbClr val="1F4E78"/>
                          </a:solidFill>
                          <a:effectLst/>
                          <a:latin typeface="HGS創英角ﾎﾟｯﾌﾟ体" panose="040B0A00000000000000"/>
                          <a:ea typeface="HGS創英角ﾎﾟｯﾌﾟ体" panose="040B0A00000000000000"/>
                        </a:rPr>
                        <a:t>R5.6</a:t>
                      </a: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自己資金</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900" b="0" i="0" u="none" strike="noStrike">
                          <a:solidFill>
                            <a:srgbClr val="1F4E78"/>
                          </a:solidFill>
                          <a:effectLst/>
                          <a:latin typeface="HGS創英角ﾎﾟｯﾌﾟ体" panose="040B0A00000000000000"/>
                          <a:ea typeface="HGS創英角ﾎﾟｯﾌﾟ体" panose="040B0A00000000000000"/>
                        </a:rPr>
                        <a:t>2,200</a:t>
                      </a:r>
                      <a:endParaRPr lang="en-US" altLang="ja-JP"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9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773509"/>
                  </a:ext>
                </a:extLst>
              </a:tr>
              <a:tr h="191968">
                <a:tc>
                  <a:txBody>
                    <a:bodyPr/>
                    <a:lstStyle/>
                    <a:p>
                      <a:pPr algn="ctr" fontAlgn="ctr">
                        <a:spcBef>
                          <a:spcPts val="0"/>
                        </a:spcBef>
                        <a:spcAft>
                          <a:spcPts val="0"/>
                        </a:spcAft>
                      </a:pPr>
                      <a:r>
                        <a:rPr lang="ja-JP" altLang="en-US" sz="10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10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1000" b="0" i="0" u="none" strike="noStrike">
                          <a:solidFill>
                            <a:srgbClr val="1F4E78"/>
                          </a:solidFill>
                          <a:effectLst/>
                          <a:latin typeface="HGS創英角ﾎﾟｯﾌﾟ体" panose="040B0A00000000000000"/>
                          <a:ea typeface="HGS創英角ﾎﾟｯﾌﾟ体" panose="040B0A00000000000000"/>
                        </a:rPr>
                        <a:t>・・・</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10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10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10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10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1000" b="0" i="0" u="none" strike="noStrike" dirty="0">
                          <a:solidFill>
                            <a:srgbClr val="1F4E78"/>
                          </a:solidFill>
                          <a:effectLst/>
                          <a:latin typeface="HGS創英角ﾎﾟｯﾌﾟ体" panose="040B0A00000000000000"/>
                          <a:ea typeface="HGS創英角ﾎﾟｯﾌﾟ体" panose="040B0A00000000000000"/>
                        </a:rPr>
                        <a:t>　</a:t>
                      </a:r>
                      <a:endParaRPr lang="ja-JP" altLang="en-US" sz="1100" b="0" i="0" u="none" strike="noStrike" dirty="0">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10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10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10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10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10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10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10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1000" b="0" i="0" u="none" strike="noStrike">
                          <a:solidFill>
                            <a:srgbClr val="1F4E78"/>
                          </a:solidFill>
                          <a:effectLst/>
                          <a:latin typeface="HGS創英角ﾎﾟｯﾌﾟ体" panose="040B0A00000000000000"/>
                          <a:ea typeface="HGS創英角ﾎﾟｯﾌﾟ体" panose="040B0A00000000000000"/>
                        </a:rPr>
                        <a:t>　</a:t>
                      </a:r>
                      <a:endParaRPr lang="ja-JP" altLang="en-US" sz="1100" b="0" i="0" u="none" strike="noStrike">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ja-JP" altLang="en-US" sz="1000" b="0" i="0" u="none" strike="noStrike" dirty="0">
                          <a:solidFill>
                            <a:srgbClr val="1F4E78"/>
                          </a:solidFill>
                          <a:effectLst/>
                          <a:latin typeface="HGS創英角ﾎﾟｯﾌﾟ体" panose="040B0A00000000000000"/>
                          <a:ea typeface="HGS創英角ﾎﾟｯﾌﾟ体" panose="040B0A00000000000000"/>
                        </a:rPr>
                        <a:t>　</a:t>
                      </a:r>
                      <a:endParaRPr lang="ja-JP" altLang="en-US" sz="1100" b="0" i="0" u="none" strike="noStrike" dirty="0">
                        <a:effectLst/>
                        <a:latin typeface="Arial" panose="020B0604020202020204" pitchFamily="34" charset="0"/>
                      </a:endParaRP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112549"/>
                  </a:ext>
                </a:extLst>
              </a:tr>
            </a:tbl>
          </a:graphicData>
        </a:graphic>
      </p:graphicFrame>
      <p:cxnSp>
        <p:nvCxnSpPr>
          <p:cNvPr id="7" name="直線コネクタ 6">
            <a:extLst>
              <a:ext uri="{FF2B5EF4-FFF2-40B4-BE49-F238E27FC236}">
                <a16:creationId xmlns:a16="http://schemas.microsoft.com/office/drawing/2014/main" id="{75247CBE-AE0B-E50C-D022-492BCDB5572A}"/>
              </a:ext>
            </a:extLst>
          </p:cNvPr>
          <p:cNvCxnSpPr/>
          <p:nvPr/>
        </p:nvCxnSpPr>
        <p:spPr>
          <a:xfrm>
            <a:off x="218661" y="510945"/>
            <a:ext cx="87364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吹き出し: 四角形 8">
            <a:extLst>
              <a:ext uri="{FF2B5EF4-FFF2-40B4-BE49-F238E27FC236}">
                <a16:creationId xmlns:a16="http://schemas.microsoft.com/office/drawing/2014/main" id="{C85339B6-5D7F-CD8C-BE9F-83C876567EF3}"/>
              </a:ext>
            </a:extLst>
          </p:cNvPr>
          <p:cNvSpPr/>
          <p:nvPr/>
        </p:nvSpPr>
        <p:spPr>
          <a:xfrm>
            <a:off x="218662" y="5190060"/>
            <a:ext cx="8736496" cy="773035"/>
          </a:xfrm>
          <a:prstGeom prst="wedgeRectCallout">
            <a:avLst>
              <a:gd name="adj1" fmla="val -12455"/>
              <a:gd name="adj2" fmla="val -14603"/>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ts val="1800"/>
              </a:lnSpc>
              <a:spcBef>
                <a:spcPts val="0"/>
              </a:spcBef>
              <a:spcAft>
                <a:spcPts val="300"/>
              </a:spcAft>
              <a:buClrTx/>
              <a:buSzTx/>
              <a:buFontTx/>
              <a:buNone/>
              <a:tabLst/>
              <a:defRPr/>
            </a:pPr>
            <a:r>
              <a:rPr kumimoji="1" lang="ja-JP" altLang="en-US" sz="1400" b="1" i="0" u="sng" strike="noStrike" kern="1200" cap="none" spc="0" normalizeH="0" baseline="0" noProof="0" dirty="0">
                <a:ln>
                  <a:noFill/>
                </a:ln>
                <a:solidFill>
                  <a:srgbClr val="70AD47"/>
                </a:solidFill>
                <a:effectLst/>
                <a:uLnTx/>
                <a:uFillTx/>
                <a:latin typeface="Meiryo UI" panose="020B0604030504040204" pitchFamily="50" charset="-128"/>
                <a:ea typeface="Meiryo UI" panose="020B0604030504040204" pitchFamily="50" charset="-128"/>
                <a:cs typeface="+mn-cs"/>
              </a:rPr>
              <a:t>記載のポイント・留意点</a:t>
            </a:r>
            <a:endParaRPr kumimoji="1" lang="en-US" altLang="ja-JP" sz="1400" b="1" i="0" u="sng" strike="noStrike" kern="1200" cap="none" spc="0" normalizeH="0" baseline="0" noProof="0" dirty="0">
              <a:ln>
                <a:noFill/>
              </a:ln>
              <a:solidFill>
                <a:srgbClr val="70AD47"/>
              </a:solidFill>
              <a:effectLst/>
              <a:uLnTx/>
              <a:uFillTx/>
              <a:latin typeface="Meiryo UI" panose="020B0604030504040204" pitchFamily="50" charset="-128"/>
              <a:ea typeface="Meiryo UI" panose="020B0604030504040204" pitchFamily="50" charset="-128"/>
              <a:cs typeface="+mn-cs"/>
            </a:endParaRPr>
          </a:p>
          <a:p>
            <a:pPr marL="93663" marR="0" lvl="0" indent="-93663" algn="l" defTabSz="457200" rtl="0" eaLnBrk="1" fontAlgn="auto" latinLnBrk="0" hangingPunct="1">
              <a:lnSpc>
                <a:spcPts val="1600"/>
              </a:lnSpc>
              <a:spcBef>
                <a:spcPts val="600"/>
              </a:spcBef>
              <a:spcAft>
                <a:spcPts val="0"/>
              </a:spcAft>
              <a:buClrTx/>
              <a:buSzTx/>
              <a:buFontTx/>
              <a:buNone/>
              <a:tabLst/>
              <a:defRPr/>
            </a:pPr>
            <a:r>
              <a:rPr kumimoji="1"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400" dirty="0">
                <a:solidFill>
                  <a:prstClr val="black"/>
                </a:solidFill>
                <a:latin typeface="Meiryo UI" panose="020B0604030504040204" pitchFamily="50" charset="-128"/>
                <a:ea typeface="Meiryo UI" panose="020B0604030504040204" pitchFamily="50" charset="-128"/>
              </a:rPr>
              <a:t>構成員の計画内容（活動内容、目標、経営規模等）については、上記のような別表で整理して添付しても構いません。</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10F28374-A7B6-0CD7-BF83-4EBD505F2618}"/>
              </a:ext>
            </a:extLst>
          </p:cNvPr>
          <p:cNvSpPr txBox="1"/>
          <p:nvPr/>
        </p:nvSpPr>
        <p:spPr>
          <a:xfrm>
            <a:off x="8707582" y="6471828"/>
            <a:ext cx="4364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C2C64F1D-9B02-D328-90FB-45406C30804A}"/>
              </a:ext>
            </a:extLst>
          </p:cNvPr>
          <p:cNvSpPr txBox="1"/>
          <p:nvPr/>
        </p:nvSpPr>
        <p:spPr>
          <a:xfrm>
            <a:off x="0" y="143534"/>
            <a:ext cx="91440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000" b="1" dirty="0">
                <a:latin typeface="メイリオ" panose="020B0604030504040204" pitchFamily="50" charset="-128"/>
                <a:ea typeface="メイリオ" panose="020B0604030504040204" pitchFamily="50" charset="-128"/>
              </a:rPr>
              <a:t>計画の記載例（グループ申請の場合）⑥</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9146B9BC-E1AF-A15B-CA9C-FEBC7EACD8FA}"/>
              </a:ext>
            </a:extLst>
          </p:cNvPr>
          <p:cNvSpPr txBox="1"/>
          <p:nvPr/>
        </p:nvSpPr>
        <p:spPr>
          <a:xfrm>
            <a:off x="38518" y="4683999"/>
            <a:ext cx="7128173" cy="253916"/>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dirty="0">
                <a:solidFill>
                  <a:srgbClr val="1F4E78"/>
                </a:solidFill>
                <a:latin typeface="HGS創英角ﾎﾟｯﾌﾟ体" panose="040B0A00000000000000" pitchFamily="50" charset="-128"/>
                <a:ea typeface="HGS創英角ﾎﾟｯﾌﾟ体" panose="040B0A00000000000000" pitchFamily="50" charset="-128"/>
              </a:rPr>
              <a:t>※</a:t>
            </a:r>
            <a:r>
              <a:rPr kumimoji="1" lang="ja-JP" altLang="en-US" sz="1050" dirty="0">
                <a:solidFill>
                  <a:srgbClr val="1F4E78"/>
                </a:solidFill>
                <a:latin typeface="HGS創英角ﾎﾟｯﾌﾟ体" panose="040B0A00000000000000" pitchFamily="50" charset="-128"/>
                <a:ea typeface="HGS創英角ﾎﾟｯﾌﾟ体" panose="040B0A00000000000000" pitchFamily="50" charset="-128"/>
              </a:rPr>
              <a:t>取組内容欄の①は化学肥料・化学農薬不使用タイプ、②は化学肥料・化学農薬５割削減タイプ</a:t>
            </a:r>
            <a:endParaRPr kumimoji="1" lang="ja-JP" altLang="en-US" sz="1050" i="0" u="none" strike="noStrike" kern="1200" cap="none" spc="0" normalizeH="0" baseline="0" noProof="0" dirty="0">
              <a:ln>
                <a:noFill/>
              </a:ln>
              <a:solidFill>
                <a:srgbClr val="1F4E78"/>
              </a:solidFill>
              <a:effectLst/>
              <a:uLnTx/>
              <a:uFillTx/>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73419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a:xfrm>
            <a:off x="927078" y="2300704"/>
            <a:ext cx="6858000" cy="1528396"/>
          </a:xfrm>
        </p:spPr>
        <p:txBody>
          <a:bodyPr/>
          <a:lstStyle/>
          <a:p>
            <a:endParaRPr kumimoji="1" lang="ja-JP" altLang="en-US"/>
          </a:p>
        </p:txBody>
      </p:sp>
      <p:pic>
        <p:nvPicPr>
          <p:cNvPr id="1026" name="Picture 2">
            <a:extLst>
              <a:ext uri="{FF2B5EF4-FFF2-40B4-BE49-F238E27FC236}">
                <a16:creationId xmlns:a16="http://schemas.microsoft.com/office/drawing/2014/main" id="{0750019B-065D-4054-84C4-7C3C5DA2DE04}"/>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82609" y="249848"/>
            <a:ext cx="8978782" cy="63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DCBFF87E-5CDC-4AF5-BA13-E127F8B50101}"/>
              </a:ext>
            </a:extLst>
          </p:cNvPr>
          <p:cNvSpPr/>
          <p:nvPr/>
        </p:nvSpPr>
        <p:spPr>
          <a:xfrm>
            <a:off x="0" y="249848"/>
            <a:ext cx="9144000" cy="6344383"/>
          </a:xfrm>
          <a:prstGeom prst="rect">
            <a:avLst/>
          </a:prstGeom>
          <a:solidFill>
            <a:srgbClr val="FFFFFF">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panose="020F0502020204030204"/>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4F77BFD3-FBDF-4AC3-86E3-5FB7F5EF240C}"/>
              </a:ext>
            </a:extLst>
          </p:cNvPr>
          <p:cNvSpPr txBox="1"/>
          <p:nvPr/>
        </p:nvSpPr>
        <p:spPr>
          <a:xfrm>
            <a:off x="462484" y="3987613"/>
            <a:ext cx="7863661" cy="1251176"/>
          </a:xfrm>
          <a:prstGeom prst="rect">
            <a:avLst/>
          </a:prstGeom>
          <a:noFill/>
        </p:spPr>
        <p:txBody>
          <a:bodyPr wrap="square" rtlCol="0">
            <a:spAutoFit/>
          </a:bodyPr>
          <a:lstStyle/>
          <a:p>
            <a:pPr defTabSz="360929">
              <a:lnSpc>
                <a:spcPts val="2308"/>
              </a:lnSpc>
              <a:defRPr/>
            </a:pPr>
            <a:r>
              <a:rPr lang="ja-JP" altLang="en-US" sz="1662" b="1" dirty="0">
                <a:solidFill>
                  <a:prstClr val="black"/>
                </a:solidFill>
                <a:latin typeface="游ゴシック" panose="020B0400000000000000" pitchFamily="50" charset="-128"/>
                <a:ea typeface="游ゴシック" panose="020B0400000000000000" pitchFamily="50" charset="-128"/>
              </a:rPr>
              <a:t>農林水産省大臣官房みどりの食料システム戦略グループ</a:t>
            </a:r>
            <a:endParaRPr lang="en-US" altLang="ja-JP" sz="1662" b="1" dirty="0">
              <a:solidFill>
                <a:prstClr val="black"/>
              </a:solidFill>
              <a:latin typeface="游ゴシック" panose="020B0400000000000000" pitchFamily="50" charset="-128"/>
              <a:ea typeface="游ゴシック" panose="020B0400000000000000" pitchFamily="50" charset="-128"/>
            </a:endParaRPr>
          </a:p>
          <a:p>
            <a:pPr defTabSz="360929">
              <a:lnSpc>
                <a:spcPts val="2308"/>
              </a:lnSpc>
              <a:defRPr/>
            </a:pPr>
            <a:r>
              <a:rPr lang="ja-JP" altLang="en-US" sz="1477" b="1" dirty="0">
                <a:solidFill>
                  <a:prstClr val="black"/>
                </a:solidFill>
                <a:latin typeface="游ゴシック" panose="020B0400000000000000" pitchFamily="50" charset="-128"/>
                <a:ea typeface="游ゴシック" panose="020B0400000000000000" pitchFamily="50" charset="-128"/>
              </a:rPr>
              <a:t>代表：</a:t>
            </a:r>
            <a:r>
              <a:rPr lang="en-US" altLang="ja-JP" sz="1477" b="1" dirty="0">
                <a:solidFill>
                  <a:prstClr val="black"/>
                </a:solidFill>
                <a:latin typeface="游ゴシック" panose="020B0400000000000000" pitchFamily="50" charset="-128"/>
                <a:ea typeface="游ゴシック" panose="020B0400000000000000" pitchFamily="50" charset="-128"/>
              </a:rPr>
              <a:t>03-3502-8111</a:t>
            </a:r>
            <a:r>
              <a:rPr lang="ja-JP" altLang="en-US" sz="1477" b="1" dirty="0">
                <a:solidFill>
                  <a:prstClr val="black"/>
                </a:solidFill>
                <a:latin typeface="游ゴシック" panose="020B0400000000000000" pitchFamily="50" charset="-128"/>
                <a:ea typeface="游ゴシック" panose="020B0400000000000000" pitchFamily="50" charset="-128"/>
              </a:rPr>
              <a:t>（内線</a:t>
            </a:r>
            <a:r>
              <a:rPr lang="en-US" altLang="ja-JP" sz="1477" b="1" dirty="0">
                <a:solidFill>
                  <a:prstClr val="black"/>
                </a:solidFill>
                <a:latin typeface="游ゴシック" panose="020B0400000000000000" pitchFamily="50" charset="-128"/>
                <a:ea typeface="游ゴシック" panose="020B0400000000000000" pitchFamily="50" charset="-128"/>
              </a:rPr>
              <a:t>4850</a:t>
            </a:r>
            <a:r>
              <a:rPr lang="ja-JP" altLang="en-US" sz="1477" b="1" dirty="0">
                <a:solidFill>
                  <a:prstClr val="black"/>
                </a:solidFill>
                <a:latin typeface="游ゴシック" panose="020B0400000000000000" pitchFamily="50" charset="-128"/>
                <a:ea typeface="游ゴシック" panose="020B0400000000000000" pitchFamily="50" charset="-128"/>
              </a:rPr>
              <a:t>）</a:t>
            </a:r>
            <a:r>
              <a:rPr lang="ja-JP" altLang="en-US" sz="1662" b="1" dirty="0">
                <a:solidFill>
                  <a:prstClr val="black"/>
                </a:solidFill>
                <a:latin typeface="游ゴシック" panose="020B0400000000000000" pitchFamily="50" charset="-128"/>
                <a:ea typeface="游ゴシック" panose="020B0400000000000000" pitchFamily="50" charset="-128"/>
              </a:rPr>
              <a:t/>
            </a:r>
            <a:br>
              <a:rPr lang="ja-JP" altLang="en-US" sz="1662" b="1" dirty="0">
                <a:solidFill>
                  <a:prstClr val="black"/>
                </a:solidFill>
                <a:latin typeface="游ゴシック" panose="020B0400000000000000" pitchFamily="50" charset="-128"/>
                <a:ea typeface="游ゴシック" panose="020B0400000000000000" pitchFamily="50" charset="-128"/>
              </a:rPr>
            </a:br>
            <a:r>
              <a:rPr lang="ja-JP" altLang="en-US" sz="1477" b="1" dirty="0">
                <a:solidFill>
                  <a:prstClr val="black"/>
                </a:solidFill>
                <a:latin typeface="游ゴシック" panose="020B0400000000000000" pitchFamily="50" charset="-128"/>
                <a:ea typeface="游ゴシック" panose="020B0400000000000000" pitchFamily="50" charset="-128"/>
              </a:rPr>
              <a:t>ダイヤルイン：</a:t>
            </a:r>
            <a:r>
              <a:rPr lang="en-US" altLang="ja-JP" sz="1477" b="1" dirty="0">
                <a:solidFill>
                  <a:prstClr val="black"/>
                </a:solidFill>
                <a:latin typeface="游ゴシック" panose="020B0400000000000000" pitchFamily="50" charset="-128"/>
                <a:ea typeface="游ゴシック" panose="020B0400000000000000" pitchFamily="50" charset="-128"/>
              </a:rPr>
              <a:t>03-6744-7186</a:t>
            </a:r>
          </a:p>
          <a:p>
            <a:pPr defTabSz="360929">
              <a:lnSpc>
                <a:spcPts val="2308"/>
              </a:lnSpc>
              <a:defRPr/>
            </a:pPr>
            <a:r>
              <a:rPr lang="ja-JP" altLang="en-US" sz="1477" b="1" dirty="0">
                <a:solidFill>
                  <a:prstClr val="black"/>
                </a:solidFill>
                <a:latin typeface="游ゴシック" panose="020B0400000000000000" pitchFamily="50" charset="-128"/>
                <a:ea typeface="游ゴシック" panose="020B0400000000000000" pitchFamily="50" charset="-128"/>
              </a:rPr>
              <a:t>ＨＰ：</a:t>
            </a:r>
            <a:r>
              <a:rPr lang="en-US" altLang="ja-JP" sz="1477" b="1" dirty="0">
                <a:solidFill>
                  <a:prstClr val="black"/>
                </a:solidFill>
                <a:latin typeface="游ゴシック" panose="020B0400000000000000" pitchFamily="50" charset="-128"/>
                <a:ea typeface="游ゴシック" panose="020B0400000000000000" pitchFamily="50" charset="-128"/>
              </a:rPr>
              <a:t>https://www.maff.go.jp/j/kanbo/kankyo/seisaku/midori/index.html</a:t>
            </a:r>
            <a:endParaRPr lang="en-US" altLang="ja-JP" sz="1662" b="1" dirty="0">
              <a:solidFill>
                <a:prstClr val="black"/>
              </a:solidFill>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C4845D8A-F059-48D7-AB4B-EBF0D71B8A99}"/>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558304" y="5420712"/>
            <a:ext cx="2660269" cy="397280"/>
          </a:xfrm>
          <a:prstGeom prst="rect">
            <a:avLst/>
          </a:prstGeom>
          <a:noFill/>
          <a:ln>
            <a:noFill/>
          </a:ln>
        </p:spPr>
      </p:pic>
      <p:sp>
        <p:nvSpPr>
          <p:cNvPr id="8" name="テキスト ボックス 7">
            <a:extLst>
              <a:ext uri="{FF2B5EF4-FFF2-40B4-BE49-F238E27FC236}">
                <a16:creationId xmlns:a16="http://schemas.microsoft.com/office/drawing/2014/main" id="{F507C6EE-77FB-4C0D-A987-1278AD4C0273}"/>
              </a:ext>
            </a:extLst>
          </p:cNvPr>
          <p:cNvSpPr txBox="1"/>
          <p:nvPr/>
        </p:nvSpPr>
        <p:spPr>
          <a:xfrm>
            <a:off x="462484" y="3409630"/>
            <a:ext cx="4638081" cy="379463"/>
          </a:xfrm>
          <a:prstGeom prst="rect">
            <a:avLst/>
          </a:prstGeom>
          <a:noFill/>
        </p:spPr>
        <p:txBody>
          <a:bodyPr wrap="square" rtlCol="0">
            <a:spAutoFit/>
          </a:bodyPr>
          <a:lstStyle/>
          <a:p>
            <a:pPr defTabSz="360929">
              <a:lnSpc>
                <a:spcPts val="2308"/>
              </a:lnSpc>
              <a:defRPr/>
            </a:pPr>
            <a:r>
              <a:rPr lang="ja-JP" altLang="en-US" sz="1846" b="1" dirty="0">
                <a:solidFill>
                  <a:prstClr val="black"/>
                </a:solidFill>
                <a:latin typeface="游ゴシック" panose="020B0400000000000000" pitchFamily="50" charset="-128"/>
                <a:ea typeface="游ゴシック" panose="020B0400000000000000" pitchFamily="50" charset="-128"/>
              </a:rPr>
              <a:t>お問い合わせ先</a:t>
            </a:r>
            <a:endParaRPr lang="en-US" altLang="ja-JP" sz="1662" b="1" dirty="0">
              <a:solidFill>
                <a:prstClr val="black"/>
              </a:solidFill>
              <a:latin typeface="游ゴシック" panose="020B0400000000000000" pitchFamily="50" charset="-128"/>
              <a:ea typeface="游ゴシック" panose="020B0400000000000000" pitchFamily="50" charset="-128"/>
            </a:endParaRPr>
          </a:p>
        </p:txBody>
      </p:sp>
      <p:cxnSp>
        <p:nvCxnSpPr>
          <p:cNvPr id="9" name="直線コネクタ 8">
            <a:extLst>
              <a:ext uri="{FF2B5EF4-FFF2-40B4-BE49-F238E27FC236}">
                <a16:creationId xmlns:a16="http://schemas.microsoft.com/office/drawing/2014/main" id="{4AAA0930-6A19-4472-8A87-4D5B009A2590}"/>
              </a:ext>
            </a:extLst>
          </p:cNvPr>
          <p:cNvCxnSpPr/>
          <p:nvPr/>
        </p:nvCxnSpPr>
        <p:spPr>
          <a:xfrm>
            <a:off x="462484" y="3786865"/>
            <a:ext cx="7863662" cy="0"/>
          </a:xfrm>
          <a:prstGeom prst="line">
            <a:avLst/>
          </a:prstGeom>
        </p:spPr>
        <p:style>
          <a:lnRef idx="1">
            <a:schemeClr val="dk1"/>
          </a:lnRef>
          <a:fillRef idx="0">
            <a:schemeClr val="dk1"/>
          </a:fillRef>
          <a:effectRef idx="0">
            <a:schemeClr val="dk1"/>
          </a:effectRef>
          <a:fontRef idx="minor">
            <a:schemeClr val="tx1"/>
          </a:fontRef>
        </p:style>
      </p:cxnSp>
      <p:pic>
        <p:nvPicPr>
          <p:cNvPr id="10" name="図 9" descr="QR コード&#10;&#10;自動的に生成された説明">
            <a:extLst>
              <a:ext uri="{FF2B5EF4-FFF2-40B4-BE49-F238E27FC236}">
                <a16:creationId xmlns:a16="http://schemas.microsoft.com/office/drawing/2014/main" id="{78C85EB5-5396-40D3-8D45-F38BECC3B7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22980" y="4195260"/>
            <a:ext cx="1066411" cy="1066411"/>
          </a:xfrm>
          <a:prstGeom prst="rect">
            <a:avLst/>
          </a:prstGeom>
        </p:spPr>
      </p:pic>
      <p:sp>
        <p:nvSpPr>
          <p:cNvPr id="15" name="テキスト ボックス 14">
            <a:extLst>
              <a:ext uri="{FF2B5EF4-FFF2-40B4-BE49-F238E27FC236}">
                <a16:creationId xmlns:a16="http://schemas.microsoft.com/office/drawing/2014/main" id="{FA6BFD22-F8A7-474F-8A2F-E05C7E623628}"/>
              </a:ext>
            </a:extLst>
          </p:cNvPr>
          <p:cNvSpPr txBox="1"/>
          <p:nvPr/>
        </p:nvSpPr>
        <p:spPr>
          <a:xfrm>
            <a:off x="7829399" y="4558004"/>
            <a:ext cx="1066410" cy="348109"/>
          </a:xfrm>
          <a:prstGeom prst="rect">
            <a:avLst/>
          </a:prstGeom>
          <a:noFill/>
        </p:spPr>
        <p:txBody>
          <a:bodyPr wrap="square" rtlCol="0">
            <a:spAutoFit/>
          </a:bodyPr>
          <a:lstStyle/>
          <a:p>
            <a:pPr defTabSz="422041">
              <a:defRPr/>
            </a:pPr>
            <a:r>
              <a:rPr kumimoji="1" lang="ja-JP" altLang="en-US" sz="1662" b="1" dirty="0">
                <a:ln>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戦略</a:t>
            </a:r>
            <a:r>
              <a:rPr kumimoji="1" lang="en-US" altLang="ja-JP" sz="1662" b="1" dirty="0">
                <a:ln>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HP</a:t>
            </a:r>
            <a:endParaRPr kumimoji="1" lang="ja-JP" altLang="en-US" sz="1662" b="1" dirty="0">
              <a:ln>
                <a:solidFill>
                  <a:prstClr val="black"/>
                </a:solidFill>
              </a:ln>
              <a:solidFill>
                <a:prstClr val="white"/>
              </a:solidFill>
              <a:latin typeface="HG創英角ﾎﾟｯﾌﾟ体" panose="040B0A09000000000000" pitchFamily="49" charset="-128"/>
              <a:ea typeface="HG創英角ﾎﾟｯﾌﾟ体" panose="040B0A09000000000000" pitchFamily="49" charset="-128"/>
            </a:endParaRPr>
          </a:p>
        </p:txBody>
      </p:sp>
      <p:sp>
        <p:nvSpPr>
          <p:cNvPr id="17" name="テキスト ボックス 2">
            <a:extLst>
              <a:ext uri="{FF2B5EF4-FFF2-40B4-BE49-F238E27FC236}">
                <a16:creationId xmlns:a16="http://schemas.microsoft.com/office/drawing/2014/main" id="{74967592-92AB-4D8A-BB40-718C3DA06C05}"/>
              </a:ext>
            </a:extLst>
          </p:cNvPr>
          <p:cNvSpPr txBox="1">
            <a:spLocks noChangeArrowheads="1"/>
          </p:cNvSpPr>
          <p:nvPr/>
        </p:nvSpPr>
        <p:spPr bwMode="auto">
          <a:xfrm>
            <a:off x="6366510" y="3840515"/>
            <a:ext cx="242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r" defTabSz="844083" eaLnBrk="0" fontAlgn="base" hangingPunct="0">
              <a:lnSpc>
                <a:spcPct val="96000"/>
              </a:lnSpc>
              <a:spcBef>
                <a:spcPct val="0"/>
              </a:spcBef>
              <a:spcAft>
                <a:spcPct val="0"/>
              </a:spcAft>
              <a:defRPr/>
            </a:pPr>
            <a:r>
              <a:rPr lang="ja-JP" altLang="en-US" sz="1015" b="1" dirty="0">
                <a:solidFill>
                  <a:prstClr val="black"/>
                </a:solidFill>
                <a:latin typeface="游ゴシック Light" panose="020B0300000000000000" pitchFamily="50" charset="-128"/>
                <a:ea typeface="游ゴシック Light" panose="020B0300000000000000" pitchFamily="50" charset="-128"/>
              </a:rPr>
              <a:t>みどりの食料システム戦略</a:t>
            </a:r>
            <a:endParaRPr lang="en-US" altLang="ja-JP" sz="1015" b="1" dirty="0">
              <a:solidFill>
                <a:prstClr val="black"/>
              </a:solidFill>
              <a:latin typeface="游ゴシック Light" panose="020B0300000000000000" pitchFamily="50" charset="-128"/>
              <a:ea typeface="游ゴシック Light" panose="020B0300000000000000" pitchFamily="50" charset="-128"/>
            </a:endParaRPr>
          </a:p>
          <a:p>
            <a:pPr algn="r" defTabSz="844083" eaLnBrk="0" fontAlgn="base" hangingPunct="0">
              <a:lnSpc>
                <a:spcPct val="96000"/>
              </a:lnSpc>
              <a:spcBef>
                <a:spcPct val="0"/>
              </a:spcBef>
              <a:spcAft>
                <a:spcPct val="0"/>
              </a:spcAft>
              <a:defRPr/>
            </a:pPr>
            <a:r>
              <a:rPr lang="ja-JP" altLang="en-US" sz="1015" b="1" dirty="0">
                <a:solidFill>
                  <a:prstClr val="black"/>
                </a:solidFill>
                <a:latin typeface="游ゴシック Light" panose="020B0300000000000000" pitchFamily="50" charset="-128"/>
                <a:ea typeface="游ゴシック Light" panose="020B0300000000000000" pitchFamily="50" charset="-128"/>
              </a:rPr>
              <a:t>トップページ</a:t>
            </a:r>
            <a:endParaRPr lang="ja-JP" altLang="ja-JP" sz="2215" b="1" dirty="0">
              <a:solidFill>
                <a:prstClr val="black"/>
              </a:solidFill>
              <a:latin typeface="Arial" panose="020B0604020202020204" pitchFamily="34" charset="0"/>
              <a:ea typeface="游ゴシック" panose="020B0400000000000000" pitchFamily="50" charset="-128"/>
            </a:endParaRPr>
          </a:p>
        </p:txBody>
      </p:sp>
      <p:sp>
        <p:nvSpPr>
          <p:cNvPr id="18" name="テキスト ボックス 2">
            <a:extLst>
              <a:ext uri="{FF2B5EF4-FFF2-40B4-BE49-F238E27FC236}">
                <a16:creationId xmlns:a16="http://schemas.microsoft.com/office/drawing/2014/main" id="{1C9739C4-296C-44D1-9688-FD654CB1C216}"/>
              </a:ext>
            </a:extLst>
          </p:cNvPr>
          <p:cNvSpPr txBox="1">
            <a:spLocks noChangeArrowheads="1"/>
          </p:cNvSpPr>
          <p:nvPr/>
        </p:nvSpPr>
        <p:spPr bwMode="auto">
          <a:xfrm>
            <a:off x="6986232" y="5347583"/>
            <a:ext cx="1792258" cy="34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r" defTabSz="844083" eaLnBrk="0" fontAlgn="base" hangingPunct="0">
              <a:lnSpc>
                <a:spcPct val="96000"/>
              </a:lnSpc>
              <a:spcBef>
                <a:spcPct val="0"/>
              </a:spcBef>
              <a:spcAft>
                <a:spcPct val="0"/>
              </a:spcAft>
              <a:defRPr/>
            </a:pPr>
            <a:r>
              <a:rPr lang="ja-JP" altLang="en-US" sz="1020" b="1" dirty="0">
                <a:solidFill>
                  <a:prstClr val="black"/>
                </a:solidFill>
                <a:latin typeface="游ゴシック Light" panose="020B0300000000000000" pitchFamily="50" charset="-128"/>
                <a:ea typeface="游ゴシック Light" panose="020B0300000000000000" pitchFamily="50" charset="-128"/>
              </a:rPr>
              <a:t>みどりの食料システム法</a:t>
            </a:r>
            <a:endParaRPr lang="en-US" altLang="ja-JP" sz="1020" b="1" dirty="0">
              <a:solidFill>
                <a:prstClr val="black"/>
              </a:solidFill>
              <a:latin typeface="游ゴシック Light" panose="020B0300000000000000" pitchFamily="50" charset="-128"/>
              <a:ea typeface="游ゴシック Light" panose="020B0300000000000000" pitchFamily="50" charset="-128"/>
            </a:endParaRPr>
          </a:p>
          <a:p>
            <a:pPr algn="r" defTabSz="844083" eaLnBrk="0" fontAlgn="base" hangingPunct="0">
              <a:lnSpc>
                <a:spcPct val="96000"/>
              </a:lnSpc>
              <a:spcBef>
                <a:spcPct val="0"/>
              </a:spcBef>
              <a:spcAft>
                <a:spcPct val="0"/>
              </a:spcAft>
              <a:defRPr/>
            </a:pPr>
            <a:r>
              <a:rPr lang="ja-JP" altLang="en-US" sz="1020" b="1" dirty="0">
                <a:solidFill>
                  <a:prstClr val="black"/>
                </a:solidFill>
                <a:latin typeface="游ゴシック Light" panose="020B0300000000000000" pitchFamily="50" charset="-128"/>
                <a:ea typeface="游ゴシック Light" panose="020B0300000000000000" pitchFamily="50" charset="-128"/>
              </a:rPr>
              <a:t>トップページ</a:t>
            </a:r>
            <a:endParaRPr lang="ja-JP" altLang="ja-JP" sz="1020" b="1" dirty="0">
              <a:solidFill>
                <a:prstClr val="black"/>
              </a:solidFill>
              <a:latin typeface="Arial" panose="020B0604020202020204" pitchFamily="34" charset="0"/>
              <a:ea typeface="游ゴシック" panose="020B0400000000000000" pitchFamily="50" charset="-128"/>
            </a:endParaRPr>
          </a:p>
        </p:txBody>
      </p:sp>
      <p:pic>
        <p:nvPicPr>
          <p:cNvPr id="11" name="図 10">
            <a:extLst>
              <a:ext uri="{FF2B5EF4-FFF2-40B4-BE49-F238E27FC236}">
                <a16:creationId xmlns:a16="http://schemas.microsoft.com/office/drawing/2014/main" id="{5902C036-39DB-4D23-921C-F2A93753508A}"/>
              </a:ext>
            </a:extLst>
          </p:cNvPr>
          <p:cNvPicPr>
            <a:picLocks noChangeAspect="1"/>
          </p:cNvPicPr>
          <p:nvPr/>
        </p:nvPicPr>
        <p:blipFill>
          <a:blip r:embed="rId5"/>
          <a:stretch>
            <a:fillRect/>
          </a:stretch>
        </p:blipFill>
        <p:spPr>
          <a:xfrm>
            <a:off x="7945234" y="5717462"/>
            <a:ext cx="826467" cy="828000"/>
          </a:xfrm>
          <a:prstGeom prst="rect">
            <a:avLst/>
          </a:prstGeom>
        </p:spPr>
      </p:pic>
      <p:sp>
        <p:nvSpPr>
          <p:cNvPr id="21" name="テキスト ボックス 20">
            <a:extLst>
              <a:ext uri="{FF2B5EF4-FFF2-40B4-BE49-F238E27FC236}">
                <a16:creationId xmlns:a16="http://schemas.microsoft.com/office/drawing/2014/main" id="{75B1D77C-A81F-4714-908E-CF472FA90690}"/>
              </a:ext>
            </a:extLst>
          </p:cNvPr>
          <p:cNvSpPr txBox="1"/>
          <p:nvPr/>
        </p:nvSpPr>
        <p:spPr>
          <a:xfrm>
            <a:off x="7980242" y="5990985"/>
            <a:ext cx="612760" cy="262829"/>
          </a:xfrm>
          <a:prstGeom prst="rect">
            <a:avLst/>
          </a:prstGeom>
          <a:noFill/>
        </p:spPr>
        <p:txBody>
          <a:bodyPr wrap="square" rtlCol="0">
            <a:spAutoFit/>
          </a:bodyPr>
          <a:lstStyle/>
          <a:p>
            <a:pPr defTabSz="422041">
              <a:defRPr/>
            </a:pPr>
            <a:r>
              <a:rPr kumimoji="1" lang="ja-JP" altLang="en-US" sz="1108" b="1" dirty="0">
                <a:ln>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法律</a:t>
            </a:r>
            <a:r>
              <a:rPr kumimoji="1" lang="en-US" altLang="ja-JP" sz="1108" b="1" dirty="0">
                <a:ln>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HP</a:t>
            </a:r>
            <a:endParaRPr kumimoji="1" lang="ja-JP" altLang="en-US" sz="1108" b="1" dirty="0">
              <a:ln>
                <a:solidFill>
                  <a:prstClr val="black"/>
                </a:solidFill>
              </a:ln>
              <a:solidFill>
                <a:prstClr val="white"/>
              </a:solidFill>
              <a:latin typeface="HG創英角ﾎﾟｯﾌﾟ体" panose="040B0A09000000000000" pitchFamily="49" charset="-128"/>
              <a:ea typeface="HG創英角ﾎﾟｯﾌﾟ体" panose="040B0A09000000000000" pitchFamily="49" charset="-128"/>
            </a:endParaRPr>
          </a:p>
        </p:txBody>
      </p:sp>
      <p:sp>
        <p:nvSpPr>
          <p:cNvPr id="19" name="テキスト ボックス 2">
            <a:extLst>
              <a:ext uri="{FF2B5EF4-FFF2-40B4-BE49-F238E27FC236}">
                <a16:creationId xmlns:a16="http://schemas.microsoft.com/office/drawing/2014/main" id="{3DAB0EEB-A9AD-4F8F-839C-CE984BE01339}"/>
              </a:ext>
            </a:extLst>
          </p:cNvPr>
          <p:cNvSpPr txBox="1">
            <a:spLocks noChangeArrowheads="1"/>
          </p:cNvSpPr>
          <p:nvPr/>
        </p:nvSpPr>
        <p:spPr bwMode="auto">
          <a:xfrm>
            <a:off x="5393191" y="5318554"/>
            <a:ext cx="1580872" cy="37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96000"/>
              </a:lnSpc>
              <a:spcBef>
                <a:spcPct val="0"/>
              </a:spcBef>
              <a:spcAft>
                <a:spcPct val="0"/>
              </a:spcAft>
              <a:buClrTx/>
              <a:buSzTx/>
              <a:buFontTx/>
              <a:buNone/>
              <a:tabLst/>
              <a:defRPr/>
            </a:pPr>
            <a:r>
              <a:rPr kumimoji="0" lang="ja-JP" altLang="en-US" sz="1020" b="1"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rPr>
              <a:t>みどりの食料システム法</a:t>
            </a:r>
            <a:endParaRPr kumimoji="0" lang="en-US" altLang="ja-JP" sz="1020" b="1"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endParaRPr>
          </a:p>
          <a:p>
            <a:pPr marL="0" marR="0" lvl="0" indent="0" algn="r" defTabSz="914400" rtl="0" eaLnBrk="0" fontAlgn="base" latinLnBrk="0" hangingPunct="0">
              <a:lnSpc>
                <a:spcPct val="96000"/>
              </a:lnSpc>
              <a:spcBef>
                <a:spcPct val="0"/>
              </a:spcBef>
              <a:spcAft>
                <a:spcPct val="0"/>
              </a:spcAft>
              <a:buClrTx/>
              <a:buSzTx/>
              <a:buFontTx/>
              <a:buNone/>
              <a:tabLst/>
              <a:defRPr/>
            </a:pPr>
            <a:r>
              <a:rPr lang="ja-JP" altLang="en-US" sz="1020" b="1" dirty="0">
                <a:solidFill>
                  <a:prstClr val="black"/>
                </a:solidFill>
                <a:latin typeface="游ゴシック Light" panose="020B0300000000000000" pitchFamily="50" charset="-128"/>
                <a:ea typeface="游ゴシック Light" panose="020B0300000000000000" pitchFamily="50" charset="-128"/>
              </a:rPr>
              <a:t>基本計画ページ</a:t>
            </a:r>
            <a:endParaRPr kumimoji="0" lang="en-US" altLang="ja-JP" sz="1020" b="1"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endParaRPr>
          </a:p>
        </p:txBody>
      </p:sp>
      <p:pic>
        <p:nvPicPr>
          <p:cNvPr id="20" name="図 2">
            <a:extLst>
              <a:ext uri="{FF2B5EF4-FFF2-40B4-BE49-F238E27FC236}">
                <a16:creationId xmlns:a16="http://schemas.microsoft.com/office/drawing/2014/main" id="{D01A0463-0CD3-4C62-A725-3AD501B9A5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7110" y="5717462"/>
            <a:ext cx="828000"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21">
            <a:extLst>
              <a:ext uri="{FF2B5EF4-FFF2-40B4-BE49-F238E27FC236}">
                <a16:creationId xmlns:a16="http://schemas.microsoft.com/office/drawing/2014/main" id="{4D87E4C4-B65F-4304-A602-D0196EE75029}"/>
              </a:ext>
            </a:extLst>
          </p:cNvPr>
          <p:cNvSpPr txBox="1"/>
          <p:nvPr/>
        </p:nvSpPr>
        <p:spPr>
          <a:xfrm>
            <a:off x="6001073" y="5992204"/>
            <a:ext cx="920075"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dirty="0">
                <a:ln>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基本計画</a:t>
            </a:r>
            <a:r>
              <a:rPr kumimoji="1" lang="en-US" altLang="ja-JP" sz="1100" b="1" i="0" u="none" strike="noStrike" kern="1200" cap="none" spc="0" normalizeH="0" baseline="0" noProof="0" dirty="0">
                <a:ln>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HP</a:t>
            </a:r>
            <a:endParaRPr kumimoji="1" lang="ja-JP" altLang="en-US" sz="1100" b="1" i="0" u="none" strike="noStrike" kern="1200" cap="none" spc="0" normalizeH="0" baseline="0" noProof="0" dirty="0">
              <a:ln>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Tree>
    <p:extLst>
      <p:ext uri="{BB962C8B-B14F-4D97-AF65-F5344CB8AC3E}">
        <p14:creationId xmlns:p14="http://schemas.microsoft.com/office/powerpoint/2010/main" val="759728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7812055F-33A9-4DA8-841E-BDAC83AABEA5}"/>
              </a:ext>
            </a:extLst>
          </p:cNvPr>
          <p:cNvCxnSpPr/>
          <p:nvPr/>
        </p:nvCxnSpPr>
        <p:spPr>
          <a:xfrm>
            <a:off x="218661" y="614461"/>
            <a:ext cx="87364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E0BD8CA9-AEB1-433C-9579-226A85438376}"/>
              </a:ext>
            </a:extLst>
          </p:cNvPr>
          <p:cNvSpPr txBox="1"/>
          <p:nvPr/>
        </p:nvSpPr>
        <p:spPr>
          <a:xfrm>
            <a:off x="8707582" y="6489760"/>
            <a:ext cx="436418"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B2AD726B-78C1-B1D3-CE1F-B6C5D3E90E24}"/>
              </a:ext>
            </a:extLst>
          </p:cNvPr>
          <p:cNvSpPr txBox="1"/>
          <p:nvPr/>
        </p:nvSpPr>
        <p:spPr>
          <a:xfrm>
            <a:off x="560593" y="1128339"/>
            <a:ext cx="8153264" cy="800219"/>
          </a:xfrm>
          <a:prstGeom prst="rect">
            <a:avLst/>
          </a:prstGeom>
          <a:noFill/>
        </p:spPr>
        <p:txBody>
          <a:bodyPr wrap="square" rtlCol="0">
            <a:spAutoFit/>
          </a:bodyPr>
          <a:lstStyle/>
          <a:p>
            <a:pPr marL="271463" indent="-271463">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認定を受けた計画に従って</a:t>
            </a:r>
            <a:r>
              <a:rPr kumimoji="1" lang="ja-JP" altLang="en-US" sz="1600" b="1" dirty="0">
                <a:solidFill>
                  <a:srgbClr val="00AD4D"/>
                </a:solidFill>
                <a:latin typeface="Meiryo UI" panose="020B0604030504040204" pitchFamily="50" charset="-128"/>
                <a:ea typeface="Meiryo UI" panose="020B0604030504040204" pitchFamily="50" charset="-128"/>
              </a:rPr>
              <a:t>化学肥料・化学農薬の使用低減</a:t>
            </a:r>
            <a:r>
              <a:rPr kumimoji="1" lang="ja-JP" altLang="en-US" sz="1600" dirty="0">
                <a:latin typeface="Meiryo UI" panose="020B0604030504040204" pitchFamily="50" charset="-128"/>
                <a:ea typeface="Meiryo UI" panose="020B0604030504040204" pitchFamily="50" charset="-128"/>
              </a:rPr>
              <a:t>に必要となる設備を導入した場合、通常の減価償却額に次の金額を上乗せして償却できます。</a:t>
            </a:r>
            <a:endParaRPr kumimoji="1" lang="en-US" altLang="ja-JP" sz="16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（機械など：取得価額</a:t>
            </a:r>
            <a:r>
              <a:rPr kumimoji="1" lang="en-US" altLang="ja-JP" sz="1400" dirty="0">
                <a:latin typeface="Meiryo UI" panose="020B0604030504040204" pitchFamily="50" charset="-128"/>
                <a:ea typeface="Meiryo UI" panose="020B0604030504040204" pitchFamily="50" charset="-128"/>
              </a:rPr>
              <a:t>×32</a:t>
            </a:r>
            <a:r>
              <a:rPr kumimoji="1" lang="ja-JP" altLang="en-US" sz="1400" dirty="0">
                <a:latin typeface="Meiryo UI" panose="020B0604030504040204" pitchFamily="50" charset="-128"/>
                <a:ea typeface="Meiryo UI" panose="020B0604030504040204" pitchFamily="50" charset="-128"/>
              </a:rPr>
              <a:t>％、建物など：取得価額</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a:t>
            </a:r>
          </a:p>
        </p:txBody>
      </p:sp>
      <p:sp>
        <p:nvSpPr>
          <p:cNvPr id="3" name="テキスト ボックス 2">
            <a:extLst>
              <a:ext uri="{FF2B5EF4-FFF2-40B4-BE49-F238E27FC236}">
                <a16:creationId xmlns:a16="http://schemas.microsoft.com/office/drawing/2014/main" id="{1F799474-477F-0E2D-480C-64F2E175D6FD}"/>
              </a:ext>
            </a:extLst>
          </p:cNvPr>
          <p:cNvSpPr txBox="1"/>
          <p:nvPr/>
        </p:nvSpPr>
        <p:spPr>
          <a:xfrm>
            <a:off x="1225046" y="3967658"/>
            <a:ext cx="3426603" cy="276999"/>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200" b="1" u="sng" dirty="0">
                <a:highlight>
                  <a:srgbClr val="FFF4D2"/>
                </a:highlight>
                <a:latin typeface="Meiryo UI" panose="020B0604030504040204" pitchFamily="50" charset="-128"/>
                <a:ea typeface="Meiryo UI" panose="020B0604030504040204" pitchFamily="50" charset="-128"/>
              </a:rPr>
              <a:t>計画申請と機械導入のタイミングに注意</a:t>
            </a:r>
          </a:p>
        </p:txBody>
      </p:sp>
      <p:sp>
        <p:nvSpPr>
          <p:cNvPr id="4" name="テキスト ボックス 3">
            <a:extLst>
              <a:ext uri="{FF2B5EF4-FFF2-40B4-BE49-F238E27FC236}">
                <a16:creationId xmlns:a16="http://schemas.microsoft.com/office/drawing/2014/main" id="{BF14714F-0D0E-FCF0-4C67-7C664FF5061D}"/>
              </a:ext>
            </a:extLst>
          </p:cNvPr>
          <p:cNvSpPr txBox="1"/>
          <p:nvPr/>
        </p:nvSpPr>
        <p:spPr>
          <a:xfrm>
            <a:off x="1405146" y="4204442"/>
            <a:ext cx="2846299"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計画認定前に機械等を取得してしまうと、</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uFill>
                  <a:solidFill>
                    <a:schemeClr val="accent6"/>
                  </a:solidFill>
                </a:uFill>
                <a:latin typeface="Meiryo UI" panose="020B0604030504040204" pitchFamily="50" charset="-128"/>
                <a:ea typeface="Meiryo UI" panose="020B0604030504040204" pitchFamily="50" charset="-128"/>
              </a:rPr>
              <a:t>税制の適用を受けられません。</a:t>
            </a:r>
            <a:endParaRPr kumimoji="1" lang="en-US" altLang="ja-JP" sz="1200" dirty="0">
              <a:uFill>
                <a:solidFill>
                  <a:schemeClr val="accent6"/>
                </a:solidFill>
              </a:uFill>
              <a:latin typeface="Meiryo UI" panose="020B0604030504040204" pitchFamily="50" charset="-128"/>
              <a:ea typeface="Meiryo UI" panose="020B0604030504040204" pitchFamily="50" charset="-128"/>
            </a:endParaRPr>
          </a:p>
        </p:txBody>
      </p:sp>
      <p:pic>
        <p:nvPicPr>
          <p:cNvPr id="5" name="Picture 3">
            <a:extLst>
              <a:ext uri="{FF2B5EF4-FFF2-40B4-BE49-F238E27FC236}">
                <a16:creationId xmlns:a16="http://schemas.microsoft.com/office/drawing/2014/main" id="{C5F832FB-4628-5B3B-5242-42C9C3933E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4678" y="2542438"/>
            <a:ext cx="1177349" cy="7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a:extLst>
              <a:ext uri="{FF2B5EF4-FFF2-40B4-BE49-F238E27FC236}">
                <a16:creationId xmlns:a16="http://schemas.microsoft.com/office/drawing/2014/main" id="{DFFD69D4-120E-E38C-3870-A7E1EF3E2F60}"/>
              </a:ext>
            </a:extLst>
          </p:cNvPr>
          <p:cNvSpPr/>
          <p:nvPr/>
        </p:nvSpPr>
        <p:spPr>
          <a:xfrm>
            <a:off x="331445" y="3326439"/>
            <a:ext cx="1933573" cy="2382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水田用除草機</a:t>
            </a:r>
          </a:p>
        </p:txBody>
      </p:sp>
      <p:pic>
        <p:nvPicPr>
          <p:cNvPr id="11" name="図 10">
            <a:extLst>
              <a:ext uri="{FF2B5EF4-FFF2-40B4-BE49-F238E27FC236}">
                <a16:creationId xmlns:a16="http://schemas.microsoft.com/office/drawing/2014/main" id="{A5263741-5227-ADF2-B7AD-0135C3E62A4C}"/>
              </a:ext>
            </a:extLst>
          </p:cNvPr>
          <p:cNvPicPr>
            <a:picLocks noChangeAspect="1"/>
          </p:cNvPicPr>
          <p:nvPr/>
        </p:nvPicPr>
        <p:blipFill>
          <a:blip r:embed="rId5"/>
          <a:stretch>
            <a:fillRect/>
          </a:stretch>
        </p:blipFill>
        <p:spPr>
          <a:xfrm>
            <a:off x="654034" y="2476310"/>
            <a:ext cx="1295304" cy="863536"/>
          </a:xfrm>
          <a:prstGeom prst="rect">
            <a:avLst/>
          </a:prstGeom>
        </p:spPr>
      </p:pic>
      <p:grpSp>
        <p:nvGrpSpPr>
          <p:cNvPr id="12" name="グループ化 11">
            <a:extLst>
              <a:ext uri="{FF2B5EF4-FFF2-40B4-BE49-F238E27FC236}">
                <a16:creationId xmlns:a16="http://schemas.microsoft.com/office/drawing/2014/main" id="{B363B3BB-E06E-F632-CF0C-E075E80F99B3}"/>
              </a:ext>
            </a:extLst>
          </p:cNvPr>
          <p:cNvGrpSpPr/>
          <p:nvPr/>
        </p:nvGrpSpPr>
        <p:grpSpPr>
          <a:xfrm>
            <a:off x="3791006" y="4016002"/>
            <a:ext cx="3898394" cy="707718"/>
            <a:chOff x="2099112" y="7625527"/>
            <a:chExt cx="3898394" cy="707718"/>
          </a:xfrm>
        </p:grpSpPr>
        <p:sp>
          <p:nvSpPr>
            <p:cNvPr id="13" name="矢印: 右 12">
              <a:extLst>
                <a:ext uri="{FF2B5EF4-FFF2-40B4-BE49-F238E27FC236}">
                  <a16:creationId xmlns:a16="http://schemas.microsoft.com/office/drawing/2014/main" id="{CBC90D0C-6A51-A53E-FF02-C7A4FDD7233E}"/>
                </a:ext>
              </a:extLst>
            </p:cNvPr>
            <p:cNvSpPr/>
            <p:nvPr/>
          </p:nvSpPr>
          <p:spPr>
            <a:xfrm>
              <a:off x="2631824" y="7871125"/>
              <a:ext cx="3365682" cy="183813"/>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楕円 13">
              <a:extLst>
                <a:ext uri="{FF2B5EF4-FFF2-40B4-BE49-F238E27FC236}">
                  <a16:creationId xmlns:a16="http://schemas.microsoft.com/office/drawing/2014/main" id="{AFB59764-4C10-00ED-5779-08511185C71C}"/>
                </a:ext>
              </a:extLst>
            </p:cNvPr>
            <p:cNvSpPr/>
            <p:nvPr/>
          </p:nvSpPr>
          <p:spPr>
            <a:xfrm>
              <a:off x="5354522" y="7858978"/>
              <a:ext cx="183814" cy="183814"/>
            </a:xfrm>
            <a:prstGeom prst="ellipse">
              <a:avLst/>
            </a:prstGeom>
            <a:solidFill>
              <a:srgbClr val="E4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二等辺三角形 14">
              <a:extLst>
                <a:ext uri="{FF2B5EF4-FFF2-40B4-BE49-F238E27FC236}">
                  <a16:creationId xmlns:a16="http://schemas.microsoft.com/office/drawing/2014/main" id="{061BFB55-157A-1CC3-AFC8-D7B6ED9E1E73}"/>
                </a:ext>
              </a:extLst>
            </p:cNvPr>
            <p:cNvSpPr/>
            <p:nvPr/>
          </p:nvSpPr>
          <p:spPr>
            <a:xfrm>
              <a:off x="3099576" y="7840299"/>
              <a:ext cx="216000" cy="216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星: 5 pt 15">
              <a:extLst>
                <a:ext uri="{FF2B5EF4-FFF2-40B4-BE49-F238E27FC236}">
                  <a16:creationId xmlns:a16="http://schemas.microsoft.com/office/drawing/2014/main" id="{83DFFBAF-3F22-72D6-B1F4-26EFFBD845F8}"/>
                </a:ext>
              </a:extLst>
            </p:cNvPr>
            <p:cNvSpPr/>
            <p:nvPr/>
          </p:nvSpPr>
          <p:spPr>
            <a:xfrm>
              <a:off x="4307563" y="7817009"/>
              <a:ext cx="252000" cy="252000"/>
            </a:xfrm>
            <a:prstGeom prst="star5">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91A4A39E-A183-D893-E466-A3839A55326B}"/>
                </a:ext>
              </a:extLst>
            </p:cNvPr>
            <p:cNvSpPr/>
            <p:nvPr/>
          </p:nvSpPr>
          <p:spPr>
            <a:xfrm>
              <a:off x="2733931" y="7625527"/>
              <a:ext cx="964806" cy="70771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624C66F5-97AD-27D5-7182-370A3CD6B214}"/>
                </a:ext>
              </a:extLst>
            </p:cNvPr>
            <p:cNvSpPr txBox="1"/>
            <p:nvPr/>
          </p:nvSpPr>
          <p:spPr>
            <a:xfrm>
              <a:off x="2099112" y="8071635"/>
              <a:ext cx="2225387" cy="261610"/>
            </a:xfrm>
            <a:prstGeom prst="rect">
              <a:avLst/>
            </a:prstGeom>
            <a:noFill/>
          </p:spPr>
          <p:txBody>
            <a:bodyPr wrap="square" rtlCol="0">
              <a:spAutoFit/>
            </a:bodyPr>
            <a:lstStyle/>
            <a:p>
              <a:pPr algn="ctr">
                <a:spcBef>
                  <a:spcPts val="300"/>
                </a:spcBef>
              </a:pPr>
              <a:r>
                <a:rPr kumimoji="1" lang="ja-JP" altLang="en-US" sz="1100" dirty="0">
                  <a:latin typeface="Meiryo UI" panose="020B0604030504040204" pitchFamily="50" charset="-128"/>
                  <a:ea typeface="Meiryo UI" panose="020B0604030504040204" pitchFamily="50" charset="-128"/>
                </a:rPr>
                <a:t>計画の認定</a:t>
              </a:r>
            </a:p>
          </p:txBody>
        </p:sp>
        <p:sp>
          <p:nvSpPr>
            <p:cNvPr id="19" name="テキスト ボックス 18">
              <a:extLst>
                <a:ext uri="{FF2B5EF4-FFF2-40B4-BE49-F238E27FC236}">
                  <a16:creationId xmlns:a16="http://schemas.microsoft.com/office/drawing/2014/main" id="{938283ED-5AA2-4EE3-DD57-55B2B51E07BD}"/>
                </a:ext>
              </a:extLst>
            </p:cNvPr>
            <p:cNvSpPr txBox="1"/>
            <p:nvPr/>
          </p:nvSpPr>
          <p:spPr>
            <a:xfrm>
              <a:off x="3937583" y="8071635"/>
              <a:ext cx="1377984" cy="261610"/>
            </a:xfrm>
            <a:prstGeom prst="rect">
              <a:avLst/>
            </a:prstGeom>
            <a:noFill/>
          </p:spPr>
          <p:txBody>
            <a:bodyPr wrap="square" rtlCol="0">
              <a:spAutoFit/>
            </a:bodyPr>
            <a:lstStyle/>
            <a:p>
              <a:r>
                <a:rPr kumimoji="1" lang="ja-JP" altLang="en-US" sz="1100">
                  <a:latin typeface="Meiryo UI" panose="020B0604030504040204" pitchFamily="50" charset="-128"/>
                  <a:ea typeface="Meiryo UI" panose="020B0604030504040204" pitchFamily="50" charset="-128"/>
                </a:rPr>
                <a:t>機械等の取得</a:t>
              </a:r>
              <a:endParaRPr kumimoji="1" lang="en-US" altLang="ja-JP" sz="110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6173AC5-5CDF-C10F-9E1C-09491CC7B338}"/>
                </a:ext>
              </a:extLst>
            </p:cNvPr>
            <p:cNvSpPr txBox="1"/>
            <p:nvPr/>
          </p:nvSpPr>
          <p:spPr>
            <a:xfrm>
              <a:off x="5071449" y="8071635"/>
              <a:ext cx="756000" cy="261610"/>
            </a:xfrm>
            <a:prstGeom prst="rect">
              <a:avLst/>
            </a:prstGeom>
            <a:noFill/>
          </p:spPr>
          <p:txBody>
            <a:bodyPr wrap="square" rtlCol="0">
              <a:spAutoFit/>
            </a:bodyPr>
            <a:lstStyle/>
            <a:p>
              <a:r>
                <a:rPr kumimoji="1" lang="ja-JP" altLang="en-US" sz="1100">
                  <a:latin typeface="Meiryo UI" panose="020B0604030504040204" pitchFamily="50" charset="-128"/>
                  <a:ea typeface="Meiryo UI" panose="020B0604030504040204" pitchFamily="50" charset="-128"/>
                </a:rPr>
                <a:t>税務申告</a:t>
              </a:r>
            </a:p>
          </p:txBody>
        </p:sp>
      </p:grpSp>
      <p:grpSp>
        <p:nvGrpSpPr>
          <p:cNvPr id="21" name="グループ化 20">
            <a:extLst>
              <a:ext uri="{FF2B5EF4-FFF2-40B4-BE49-F238E27FC236}">
                <a16:creationId xmlns:a16="http://schemas.microsoft.com/office/drawing/2014/main" id="{0CB43702-0F9D-84F4-A664-DBCEB7DA3536}"/>
              </a:ext>
            </a:extLst>
          </p:cNvPr>
          <p:cNvGrpSpPr/>
          <p:nvPr/>
        </p:nvGrpSpPr>
        <p:grpSpPr>
          <a:xfrm>
            <a:off x="4723688" y="1898270"/>
            <a:ext cx="3976006" cy="2009856"/>
            <a:chOff x="15724" y="5840023"/>
            <a:chExt cx="3976006" cy="2009856"/>
          </a:xfrm>
        </p:grpSpPr>
        <p:grpSp>
          <p:nvGrpSpPr>
            <p:cNvPr id="22" name="グループ化 21">
              <a:extLst>
                <a:ext uri="{FF2B5EF4-FFF2-40B4-BE49-F238E27FC236}">
                  <a16:creationId xmlns:a16="http://schemas.microsoft.com/office/drawing/2014/main" id="{CA9BB973-658B-A1FA-0240-1CBD89CD41BA}"/>
                </a:ext>
              </a:extLst>
            </p:cNvPr>
            <p:cNvGrpSpPr/>
            <p:nvPr/>
          </p:nvGrpSpPr>
          <p:grpSpPr>
            <a:xfrm>
              <a:off x="15724" y="5840023"/>
              <a:ext cx="3976006" cy="2009856"/>
              <a:chOff x="93355" y="2832138"/>
              <a:chExt cx="6671290" cy="3588237"/>
            </a:xfrm>
          </p:grpSpPr>
          <p:sp>
            <p:nvSpPr>
              <p:cNvPr id="24" name="四角形: 角を丸くする 23">
                <a:extLst>
                  <a:ext uri="{FF2B5EF4-FFF2-40B4-BE49-F238E27FC236}">
                    <a16:creationId xmlns:a16="http://schemas.microsoft.com/office/drawing/2014/main" id="{490FB78D-624B-BBA6-0481-88464A789AE4}"/>
                  </a:ext>
                </a:extLst>
              </p:cNvPr>
              <p:cNvSpPr/>
              <p:nvPr/>
            </p:nvSpPr>
            <p:spPr>
              <a:xfrm>
                <a:off x="93355" y="3163859"/>
                <a:ext cx="6588000" cy="3256516"/>
              </a:xfrm>
              <a:prstGeom prst="roundRect">
                <a:avLst>
                  <a:gd name="adj" fmla="val 5260"/>
                </a:avLst>
              </a:prstGeom>
              <a:solidFill>
                <a:schemeClr val="bg1"/>
              </a:solidFill>
              <a:ln w="38100">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8D07A7E4-0943-9F66-F3E8-073CD3C62A42}"/>
                  </a:ext>
                </a:extLst>
              </p:cNvPr>
              <p:cNvSpPr/>
              <p:nvPr/>
            </p:nvSpPr>
            <p:spPr>
              <a:xfrm>
                <a:off x="148693" y="2832138"/>
                <a:ext cx="6615952" cy="33527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sz="140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D3BE7B8B-8A5C-0855-D5E9-6AC972D10C82}"/>
                  </a:ext>
                </a:extLst>
              </p:cNvPr>
              <p:cNvSpPr/>
              <p:nvPr/>
            </p:nvSpPr>
            <p:spPr>
              <a:xfrm>
                <a:off x="172409" y="2966082"/>
                <a:ext cx="2762076" cy="517893"/>
              </a:xfrm>
              <a:prstGeom prst="rect">
                <a:avLst/>
              </a:prstGeom>
              <a:solidFill>
                <a:srgbClr val="A9D18E"/>
              </a:solidFill>
              <a:ln w="38100">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特別償却のイメージ</a:t>
                </a:r>
              </a:p>
            </p:txBody>
          </p:sp>
          <p:sp>
            <p:nvSpPr>
              <p:cNvPr id="27" name="四角形: 角を丸くする 26">
                <a:extLst>
                  <a:ext uri="{FF2B5EF4-FFF2-40B4-BE49-F238E27FC236}">
                    <a16:creationId xmlns:a16="http://schemas.microsoft.com/office/drawing/2014/main" id="{82EC8EC0-98D9-9884-0AF0-C891F2A65B20}"/>
                  </a:ext>
                </a:extLst>
              </p:cNvPr>
              <p:cNvSpPr/>
              <p:nvPr/>
            </p:nvSpPr>
            <p:spPr>
              <a:xfrm>
                <a:off x="253998" y="3544315"/>
                <a:ext cx="6280617" cy="311394"/>
              </a:xfrm>
              <a:prstGeom prst="roundRect">
                <a:avLst/>
              </a:prstGeom>
              <a:ln w="38100">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kumimoji="1" lang="en-US" altLang="ja-JP" sz="1100">
                    <a:latin typeface="Meiryo UI" panose="020B0604030504040204" pitchFamily="50" charset="-128"/>
                    <a:ea typeface="Meiryo UI" panose="020B0604030504040204" pitchFamily="50" charset="-128"/>
                  </a:rPr>
                  <a:t>700</a:t>
                </a:r>
                <a:r>
                  <a:rPr kumimoji="1" lang="ja-JP" altLang="en-US" sz="1100">
                    <a:latin typeface="Meiryo UI" panose="020B0604030504040204" pitchFamily="50" charset="-128"/>
                    <a:ea typeface="Meiryo UI" panose="020B0604030504040204" pitchFamily="50" charset="-128"/>
                  </a:rPr>
                  <a:t>万円の機械（耐用年数７年）を導入した場合</a:t>
                </a:r>
              </a:p>
            </p:txBody>
          </p:sp>
          <p:sp>
            <p:nvSpPr>
              <p:cNvPr id="28" name="正方形/長方形 27">
                <a:extLst>
                  <a:ext uri="{FF2B5EF4-FFF2-40B4-BE49-F238E27FC236}">
                    <a16:creationId xmlns:a16="http://schemas.microsoft.com/office/drawing/2014/main" id="{F599476B-58E6-901A-2ED4-DFC89CC3F4A7}"/>
                  </a:ext>
                </a:extLst>
              </p:cNvPr>
              <p:cNvSpPr/>
              <p:nvPr/>
            </p:nvSpPr>
            <p:spPr>
              <a:xfrm>
                <a:off x="423612" y="3947496"/>
                <a:ext cx="747058" cy="1359647"/>
              </a:xfrm>
              <a:prstGeom prst="rect">
                <a:avLst/>
              </a:prstGeom>
              <a:pattFill prst="dkUpDiag">
                <a:fgClr>
                  <a:schemeClr val="accent6">
                    <a:lumMod val="40000"/>
                    <a:lumOff val="60000"/>
                  </a:schemeClr>
                </a:fgClr>
                <a:bgClr>
                  <a:schemeClr val="bg1"/>
                </a:bgClr>
              </a:pattFill>
              <a:ln w="12700"/>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sz="900">
                    <a:latin typeface="Meiryo UI" panose="020B0604030504040204" pitchFamily="50" charset="-128"/>
                    <a:ea typeface="Meiryo UI" panose="020B0604030504040204" pitchFamily="50" charset="-128"/>
                  </a:rPr>
                  <a:t>224</a:t>
                </a:r>
              </a:p>
              <a:p>
                <a:pPr algn="ctr"/>
                <a:r>
                  <a:rPr kumimoji="1" lang="ja-JP" altLang="en-US" sz="900">
                    <a:latin typeface="Meiryo UI" panose="020B0604030504040204" pitchFamily="50" charset="-128"/>
                    <a:ea typeface="Meiryo UI" panose="020B0604030504040204" pitchFamily="50" charset="-128"/>
                  </a:rPr>
                  <a:t>万円</a:t>
                </a:r>
                <a:endParaRPr kumimoji="1" lang="en-US" altLang="ja-JP" sz="900">
                  <a:latin typeface="Meiryo UI" panose="020B0604030504040204" pitchFamily="50" charset="-128"/>
                  <a:ea typeface="Meiryo UI" panose="020B0604030504040204" pitchFamily="50" charset="-128"/>
                </a:endParaRPr>
              </a:p>
              <a:p>
                <a:pPr algn="ctr">
                  <a:lnSpc>
                    <a:spcPts val="300"/>
                  </a:lnSpc>
                </a:pPr>
                <a:endParaRPr kumimoji="1" lang="en-US" altLang="ja-JP" sz="900">
                  <a:latin typeface="Meiryo UI" panose="020B0604030504040204" pitchFamily="50" charset="-128"/>
                  <a:ea typeface="Meiryo UI" panose="020B0604030504040204" pitchFamily="50" charset="-128"/>
                </a:endParaRPr>
              </a:p>
              <a:p>
                <a:pPr algn="ctr"/>
                <a:r>
                  <a:rPr lang="ja-JP" altLang="en-US" sz="800">
                    <a:latin typeface="Meiryo UI" panose="020B0604030504040204" pitchFamily="50" charset="-128"/>
                    <a:ea typeface="Meiryo UI" panose="020B0604030504040204" pitchFamily="50" charset="-128"/>
                  </a:rPr>
                  <a:t>特別償却</a:t>
                </a:r>
                <a:endParaRPr kumimoji="1" lang="ja-JP" altLang="en-US" sz="80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A71E8536-7E4D-6451-7272-639A4A97AB63}"/>
                  </a:ext>
                </a:extLst>
              </p:cNvPr>
              <p:cNvSpPr/>
              <p:nvPr/>
            </p:nvSpPr>
            <p:spPr>
              <a:xfrm>
                <a:off x="3083140" y="5307143"/>
                <a:ext cx="747058" cy="738093"/>
              </a:xfrm>
              <a:prstGeom prst="rect">
                <a:avLst/>
              </a:prstGeom>
              <a:noFill/>
              <a:ln w="12700"/>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sz="900">
                    <a:latin typeface="Meiryo UI" panose="020B0604030504040204" pitchFamily="50" charset="-128"/>
                    <a:ea typeface="Meiryo UI" panose="020B0604030504040204" pitchFamily="50" charset="-128"/>
                  </a:rPr>
                  <a:t>100</a:t>
                </a:r>
              </a:p>
              <a:p>
                <a:pPr algn="ctr"/>
                <a:r>
                  <a:rPr kumimoji="1" lang="ja-JP" altLang="en-US" sz="900">
                    <a:latin typeface="Meiryo UI" panose="020B0604030504040204" pitchFamily="50" charset="-128"/>
                    <a:ea typeface="Meiryo UI" panose="020B0604030504040204" pitchFamily="50" charset="-128"/>
                  </a:rPr>
                  <a:t>万円</a:t>
                </a:r>
              </a:p>
            </p:txBody>
          </p:sp>
          <p:sp>
            <p:nvSpPr>
              <p:cNvPr id="30" name="正方形/長方形 29">
                <a:extLst>
                  <a:ext uri="{FF2B5EF4-FFF2-40B4-BE49-F238E27FC236}">
                    <a16:creationId xmlns:a16="http://schemas.microsoft.com/office/drawing/2014/main" id="{43B9A6B1-A8B3-5544-3A19-BD109566DA81}"/>
                  </a:ext>
                </a:extLst>
              </p:cNvPr>
              <p:cNvSpPr/>
              <p:nvPr/>
            </p:nvSpPr>
            <p:spPr>
              <a:xfrm>
                <a:off x="1445589" y="5308638"/>
                <a:ext cx="747058" cy="738093"/>
              </a:xfrm>
              <a:prstGeom prst="rect">
                <a:avLst/>
              </a:prstGeom>
              <a:noFill/>
              <a:ln w="12700"/>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sz="900">
                    <a:latin typeface="Meiryo UI" panose="020B0604030504040204" pitchFamily="50" charset="-128"/>
                    <a:ea typeface="Meiryo UI" panose="020B0604030504040204" pitchFamily="50" charset="-128"/>
                  </a:rPr>
                  <a:t>100</a:t>
                </a:r>
              </a:p>
              <a:p>
                <a:pPr algn="ctr"/>
                <a:r>
                  <a:rPr kumimoji="1" lang="ja-JP" altLang="en-US" sz="900">
                    <a:latin typeface="Meiryo UI" panose="020B0604030504040204" pitchFamily="50" charset="-128"/>
                    <a:ea typeface="Meiryo UI" panose="020B0604030504040204" pitchFamily="50" charset="-128"/>
                  </a:rPr>
                  <a:t>万円</a:t>
                </a:r>
              </a:p>
            </p:txBody>
          </p:sp>
          <p:sp>
            <p:nvSpPr>
              <p:cNvPr id="31" name="正方形/長方形 30">
                <a:extLst>
                  <a:ext uri="{FF2B5EF4-FFF2-40B4-BE49-F238E27FC236}">
                    <a16:creationId xmlns:a16="http://schemas.microsoft.com/office/drawing/2014/main" id="{7F143226-1D4E-2C4C-EF2D-BE1CDA46C3B5}"/>
                  </a:ext>
                </a:extLst>
              </p:cNvPr>
              <p:cNvSpPr/>
              <p:nvPr/>
            </p:nvSpPr>
            <p:spPr>
              <a:xfrm>
                <a:off x="2264364" y="5313116"/>
                <a:ext cx="747058" cy="738093"/>
              </a:xfrm>
              <a:prstGeom prst="rect">
                <a:avLst/>
              </a:prstGeom>
              <a:noFill/>
              <a:ln w="12700"/>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sz="900">
                    <a:latin typeface="Meiryo UI" panose="020B0604030504040204" pitchFamily="50" charset="-128"/>
                    <a:ea typeface="Meiryo UI" panose="020B0604030504040204" pitchFamily="50" charset="-128"/>
                  </a:rPr>
                  <a:t>100</a:t>
                </a:r>
              </a:p>
              <a:p>
                <a:pPr algn="ctr"/>
                <a:r>
                  <a:rPr kumimoji="1" lang="ja-JP" altLang="en-US" sz="900">
                    <a:latin typeface="Meiryo UI" panose="020B0604030504040204" pitchFamily="50" charset="-128"/>
                    <a:ea typeface="Meiryo UI" panose="020B0604030504040204" pitchFamily="50" charset="-128"/>
                  </a:rPr>
                  <a:t>万円</a:t>
                </a:r>
              </a:p>
            </p:txBody>
          </p:sp>
          <p:sp>
            <p:nvSpPr>
              <p:cNvPr id="32" name="正方形/長方形 31">
                <a:extLst>
                  <a:ext uri="{FF2B5EF4-FFF2-40B4-BE49-F238E27FC236}">
                    <a16:creationId xmlns:a16="http://schemas.microsoft.com/office/drawing/2014/main" id="{31BF4431-048C-556D-7CF1-936366516862}"/>
                  </a:ext>
                </a:extLst>
              </p:cNvPr>
              <p:cNvSpPr/>
              <p:nvPr/>
            </p:nvSpPr>
            <p:spPr>
              <a:xfrm>
                <a:off x="3901915" y="5307142"/>
                <a:ext cx="747058" cy="738093"/>
              </a:xfrm>
              <a:prstGeom prst="rect">
                <a:avLst/>
              </a:prstGeom>
              <a:noFill/>
              <a:ln w="12700">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5D56E5F7-523B-5E3E-CF88-601918A69AE7}"/>
                  </a:ext>
                </a:extLst>
              </p:cNvPr>
              <p:cNvSpPr/>
              <p:nvPr/>
            </p:nvSpPr>
            <p:spPr>
              <a:xfrm>
                <a:off x="423612" y="5308638"/>
                <a:ext cx="747058" cy="738093"/>
              </a:xfrm>
              <a:prstGeom prst="rect">
                <a:avLst/>
              </a:prstGeom>
              <a:noFill/>
              <a:ln w="12700"/>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sz="900">
                    <a:latin typeface="Meiryo UI" panose="020B0604030504040204" pitchFamily="50" charset="-128"/>
                    <a:ea typeface="Meiryo UI" panose="020B0604030504040204" pitchFamily="50" charset="-128"/>
                  </a:rPr>
                  <a:t>100</a:t>
                </a:r>
              </a:p>
              <a:p>
                <a:pPr algn="ctr"/>
                <a:r>
                  <a:rPr kumimoji="1" lang="ja-JP" altLang="en-US" sz="900">
                    <a:latin typeface="Meiryo UI" panose="020B0604030504040204" pitchFamily="50" charset="-128"/>
                    <a:ea typeface="Meiryo UI" panose="020B0604030504040204" pitchFamily="50" charset="-128"/>
                  </a:rPr>
                  <a:t>万円</a:t>
                </a:r>
              </a:p>
            </p:txBody>
          </p:sp>
          <p:sp>
            <p:nvSpPr>
              <p:cNvPr id="34" name="正方形/長方形 33">
                <a:extLst>
                  <a:ext uri="{FF2B5EF4-FFF2-40B4-BE49-F238E27FC236}">
                    <a16:creationId xmlns:a16="http://schemas.microsoft.com/office/drawing/2014/main" id="{46E94B50-354F-CD80-2337-753BC9A327F6}"/>
                  </a:ext>
                </a:extLst>
              </p:cNvPr>
              <p:cNvSpPr/>
              <p:nvPr/>
            </p:nvSpPr>
            <p:spPr>
              <a:xfrm>
                <a:off x="4720689" y="5307142"/>
                <a:ext cx="747058" cy="738093"/>
              </a:xfrm>
              <a:prstGeom prst="rect">
                <a:avLst/>
              </a:prstGeom>
              <a:noFill/>
              <a:ln w="12700">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E4C04867-0CFD-6600-9E7F-47CC3091E9B8}"/>
                  </a:ext>
                </a:extLst>
              </p:cNvPr>
              <p:cNvSpPr/>
              <p:nvPr/>
            </p:nvSpPr>
            <p:spPr>
              <a:xfrm>
                <a:off x="5539463" y="5307142"/>
                <a:ext cx="747058" cy="738093"/>
              </a:xfrm>
              <a:prstGeom prst="rect">
                <a:avLst/>
              </a:prstGeom>
              <a:noFill/>
              <a:ln w="12700">
                <a:prstDash val="sysDash"/>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DD5208A4-FA55-9C51-C5A3-82463E041D6D}"/>
                  </a:ext>
                </a:extLst>
              </p:cNvPr>
              <p:cNvSpPr/>
              <p:nvPr/>
            </p:nvSpPr>
            <p:spPr>
              <a:xfrm>
                <a:off x="3901913" y="5522297"/>
                <a:ext cx="747058" cy="522938"/>
              </a:xfrm>
              <a:prstGeom prst="rect">
                <a:avLst/>
              </a:prstGeom>
              <a:ln w="12700"/>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sz="900">
                    <a:latin typeface="Meiryo UI" panose="020B0604030504040204" pitchFamily="50" charset="-128"/>
                    <a:ea typeface="Meiryo UI" panose="020B0604030504040204" pitchFamily="50" charset="-128"/>
                  </a:rPr>
                  <a:t>76</a:t>
                </a:r>
              </a:p>
              <a:p>
                <a:pPr algn="ctr"/>
                <a:r>
                  <a:rPr kumimoji="1" lang="ja-JP" altLang="en-US" sz="900">
                    <a:latin typeface="Meiryo UI" panose="020B0604030504040204" pitchFamily="50" charset="-128"/>
                    <a:ea typeface="Meiryo UI" panose="020B0604030504040204" pitchFamily="50" charset="-128"/>
                  </a:rPr>
                  <a:t>万円</a:t>
                </a:r>
              </a:p>
            </p:txBody>
          </p:sp>
          <p:sp>
            <p:nvSpPr>
              <p:cNvPr id="37" name="正方形/長方形 36">
                <a:extLst>
                  <a:ext uri="{FF2B5EF4-FFF2-40B4-BE49-F238E27FC236}">
                    <a16:creationId xmlns:a16="http://schemas.microsoft.com/office/drawing/2014/main" id="{547EA75D-996E-CAA4-6193-2FAB4ED3B1C7}"/>
                  </a:ext>
                </a:extLst>
              </p:cNvPr>
              <p:cNvSpPr/>
              <p:nvPr/>
            </p:nvSpPr>
            <p:spPr>
              <a:xfrm>
                <a:off x="239080" y="6044936"/>
                <a:ext cx="1026867" cy="2540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000">
                    <a:latin typeface="Meiryo UI" panose="020B0604030504040204" pitchFamily="50" charset="-128"/>
                    <a:ea typeface="Meiryo UI" panose="020B0604030504040204" pitchFamily="50" charset="-128"/>
                  </a:rPr>
                  <a:t>１年目</a:t>
                </a:r>
              </a:p>
            </p:txBody>
          </p:sp>
          <p:sp>
            <p:nvSpPr>
              <p:cNvPr id="38" name="正方形/長方形 37">
                <a:extLst>
                  <a:ext uri="{FF2B5EF4-FFF2-40B4-BE49-F238E27FC236}">
                    <a16:creationId xmlns:a16="http://schemas.microsoft.com/office/drawing/2014/main" id="{28B7071A-4970-111A-DCE5-FD47A298D038}"/>
                  </a:ext>
                </a:extLst>
              </p:cNvPr>
              <p:cNvSpPr/>
              <p:nvPr/>
            </p:nvSpPr>
            <p:spPr>
              <a:xfrm>
                <a:off x="1255079" y="6041950"/>
                <a:ext cx="1026867" cy="2540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000">
                    <a:latin typeface="Meiryo UI" panose="020B0604030504040204" pitchFamily="50" charset="-128"/>
                    <a:ea typeface="Meiryo UI" panose="020B0604030504040204" pitchFamily="50" charset="-128"/>
                  </a:rPr>
                  <a:t>２年目</a:t>
                </a:r>
              </a:p>
            </p:txBody>
          </p:sp>
          <p:sp>
            <p:nvSpPr>
              <p:cNvPr id="39" name="正方形/長方形 38">
                <a:extLst>
                  <a:ext uri="{FF2B5EF4-FFF2-40B4-BE49-F238E27FC236}">
                    <a16:creationId xmlns:a16="http://schemas.microsoft.com/office/drawing/2014/main" id="{C10F1831-1D4E-409E-7BC1-BACCA783F056}"/>
                  </a:ext>
                </a:extLst>
              </p:cNvPr>
              <p:cNvSpPr/>
              <p:nvPr/>
            </p:nvSpPr>
            <p:spPr>
              <a:xfrm>
                <a:off x="2073854" y="6059872"/>
                <a:ext cx="1026867" cy="2540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000">
                    <a:latin typeface="Meiryo UI" panose="020B0604030504040204" pitchFamily="50" charset="-128"/>
                    <a:ea typeface="Meiryo UI" panose="020B0604030504040204" pitchFamily="50" charset="-128"/>
                  </a:rPr>
                  <a:t>３年目</a:t>
                </a:r>
              </a:p>
            </p:txBody>
          </p:sp>
          <p:sp>
            <p:nvSpPr>
              <p:cNvPr id="40" name="正方形/長方形 39">
                <a:extLst>
                  <a:ext uri="{FF2B5EF4-FFF2-40B4-BE49-F238E27FC236}">
                    <a16:creationId xmlns:a16="http://schemas.microsoft.com/office/drawing/2014/main" id="{AD9D81B1-C574-177C-5AC1-72C279E21CEF}"/>
                  </a:ext>
                </a:extLst>
              </p:cNvPr>
              <p:cNvSpPr/>
              <p:nvPr/>
            </p:nvSpPr>
            <p:spPr>
              <a:xfrm>
                <a:off x="2960316" y="6062859"/>
                <a:ext cx="1026867" cy="2540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000">
                    <a:latin typeface="Meiryo UI" panose="020B0604030504040204" pitchFamily="50" charset="-128"/>
                    <a:ea typeface="Meiryo UI" panose="020B0604030504040204" pitchFamily="50" charset="-128"/>
                  </a:rPr>
                  <a:t>４年目</a:t>
                </a:r>
              </a:p>
            </p:txBody>
          </p:sp>
          <p:sp>
            <p:nvSpPr>
              <p:cNvPr id="41" name="正方形/長方形 40">
                <a:extLst>
                  <a:ext uri="{FF2B5EF4-FFF2-40B4-BE49-F238E27FC236}">
                    <a16:creationId xmlns:a16="http://schemas.microsoft.com/office/drawing/2014/main" id="{3C86F048-046F-7837-1F15-1099492D08E0}"/>
                  </a:ext>
                </a:extLst>
              </p:cNvPr>
              <p:cNvSpPr/>
              <p:nvPr/>
            </p:nvSpPr>
            <p:spPr>
              <a:xfrm>
                <a:off x="3743228" y="6055397"/>
                <a:ext cx="1026867" cy="2540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000">
                    <a:latin typeface="Meiryo UI" panose="020B0604030504040204" pitchFamily="50" charset="-128"/>
                    <a:ea typeface="Meiryo UI" panose="020B0604030504040204" pitchFamily="50" charset="-128"/>
                  </a:rPr>
                  <a:t>５年目</a:t>
                </a:r>
              </a:p>
            </p:txBody>
          </p:sp>
          <p:sp>
            <p:nvSpPr>
              <p:cNvPr id="42" name="正方形/長方形 41">
                <a:extLst>
                  <a:ext uri="{FF2B5EF4-FFF2-40B4-BE49-F238E27FC236}">
                    <a16:creationId xmlns:a16="http://schemas.microsoft.com/office/drawing/2014/main" id="{7FE39C0F-3ECA-6812-2B13-2579E7D7F21A}"/>
                  </a:ext>
                </a:extLst>
              </p:cNvPr>
              <p:cNvSpPr/>
              <p:nvPr/>
            </p:nvSpPr>
            <p:spPr>
              <a:xfrm>
                <a:off x="4575598" y="6068840"/>
                <a:ext cx="1026867" cy="2540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000">
                    <a:latin typeface="Meiryo UI" panose="020B0604030504040204" pitchFamily="50" charset="-128"/>
                    <a:ea typeface="Meiryo UI" panose="020B0604030504040204" pitchFamily="50" charset="-128"/>
                  </a:rPr>
                  <a:t>６年目</a:t>
                </a:r>
              </a:p>
            </p:txBody>
          </p:sp>
          <p:sp>
            <p:nvSpPr>
              <p:cNvPr id="43" name="正方形/長方形 42">
                <a:extLst>
                  <a:ext uri="{FF2B5EF4-FFF2-40B4-BE49-F238E27FC236}">
                    <a16:creationId xmlns:a16="http://schemas.microsoft.com/office/drawing/2014/main" id="{344C0ED9-DF7C-B1D4-ABCE-0DD78E16FABE}"/>
                  </a:ext>
                </a:extLst>
              </p:cNvPr>
              <p:cNvSpPr/>
              <p:nvPr/>
            </p:nvSpPr>
            <p:spPr>
              <a:xfrm>
                <a:off x="5415281" y="6068840"/>
                <a:ext cx="1026867" cy="2540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000">
                    <a:latin typeface="Meiryo UI" panose="020B0604030504040204" pitchFamily="50" charset="-128"/>
                    <a:ea typeface="Meiryo UI" panose="020B0604030504040204" pitchFamily="50" charset="-128"/>
                  </a:rPr>
                  <a:t>７年目</a:t>
                </a:r>
              </a:p>
            </p:txBody>
          </p:sp>
          <p:sp>
            <p:nvSpPr>
              <p:cNvPr id="44" name="左中かっこ 43">
                <a:extLst>
                  <a:ext uri="{FF2B5EF4-FFF2-40B4-BE49-F238E27FC236}">
                    <a16:creationId xmlns:a16="http://schemas.microsoft.com/office/drawing/2014/main" id="{2C499248-1462-8D37-80F8-7D820BA4A045}"/>
                  </a:ext>
                </a:extLst>
              </p:cNvPr>
              <p:cNvSpPr/>
              <p:nvPr/>
            </p:nvSpPr>
            <p:spPr>
              <a:xfrm rot="5400000">
                <a:off x="4948536" y="3938531"/>
                <a:ext cx="291360" cy="2384609"/>
              </a:xfrm>
              <a:prstGeom prst="leftBrace">
                <a:avLst/>
              </a:prstGeom>
              <a:ln w="12700"/>
            </p:spPr>
            <p:style>
              <a:lnRef idx="1">
                <a:schemeClr val="accent3"/>
              </a:lnRef>
              <a:fillRef idx="0">
                <a:schemeClr val="accent3"/>
              </a:fillRef>
              <a:effectRef idx="0">
                <a:schemeClr val="accent3"/>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latin typeface="Meiryo UI" panose="020B0604030504040204" pitchFamily="50" charset="-128"/>
                  <a:ea typeface="Meiryo UI" panose="020B0604030504040204" pitchFamily="50" charset="-128"/>
                </a:endParaRPr>
              </a:p>
            </p:txBody>
          </p:sp>
          <p:cxnSp>
            <p:nvCxnSpPr>
              <p:cNvPr id="45" name="直線矢印コネクタ 44">
                <a:extLst>
                  <a:ext uri="{FF2B5EF4-FFF2-40B4-BE49-F238E27FC236}">
                    <a16:creationId xmlns:a16="http://schemas.microsoft.com/office/drawing/2014/main" id="{6E55B0D9-7819-427F-59F8-D5ECCA5AA0FB}"/>
                  </a:ext>
                </a:extLst>
              </p:cNvPr>
              <p:cNvCxnSpPr>
                <a:cxnSpLocks/>
                <a:stCxn id="44" idx="1"/>
              </p:cNvCxnSpPr>
              <p:nvPr/>
            </p:nvCxnSpPr>
            <p:spPr>
              <a:xfrm flipH="1" flipV="1">
                <a:off x="1170670" y="4583244"/>
                <a:ext cx="3923546" cy="401912"/>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46" name="矢印: 右 45">
                <a:extLst>
                  <a:ext uri="{FF2B5EF4-FFF2-40B4-BE49-F238E27FC236}">
                    <a16:creationId xmlns:a16="http://schemas.microsoft.com/office/drawing/2014/main" id="{59A4D376-D4AA-642A-5CF6-607AB1F0DE5F}"/>
                  </a:ext>
                </a:extLst>
              </p:cNvPr>
              <p:cNvSpPr/>
              <p:nvPr/>
            </p:nvSpPr>
            <p:spPr>
              <a:xfrm>
                <a:off x="1438324" y="4156925"/>
                <a:ext cx="314857" cy="35257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latin typeface="Meiryo UI" panose="020B0604030504040204" pitchFamily="50" charset="-128"/>
                  <a:ea typeface="Meiryo UI" panose="020B0604030504040204" pitchFamily="50" charset="-128"/>
                </a:endParaRPr>
              </a:p>
            </p:txBody>
          </p:sp>
          <p:sp>
            <p:nvSpPr>
              <p:cNvPr id="47" name="四角形: 角を丸くする 46">
                <a:extLst>
                  <a:ext uri="{FF2B5EF4-FFF2-40B4-BE49-F238E27FC236}">
                    <a16:creationId xmlns:a16="http://schemas.microsoft.com/office/drawing/2014/main" id="{DFAEA16B-2F85-23AB-FFF8-9F5E45B28FD5}"/>
                  </a:ext>
                </a:extLst>
              </p:cNvPr>
              <p:cNvSpPr/>
              <p:nvPr/>
            </p:nvSpPr>
            <p:spPr>
              <a:xfrm>
                <a:off x="1652684" y="3936166"/>
                <a:ext cx="5026194" cy="71998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200" dirty="0">
                    <a:latin typeface="Meiryo UI" panose="020B0604030504040204" pitchFamily="50" charset="-128"/>
                    <a:ea typeface="Meiryo UI" panose="020B0604030504040204" pitchFamily="50" charset="-128"/>
                  </a:rPr>
                  <a:t>特別償却により</a:t>
                </a:r>
                <a:r>
                  <a:rPr kumimoji="1" lang="ja-JP" altLang="en-US" sz="1200" b="1" dirty="0">
                    <a:solidFill>
                      <a:srgbClr val="00AD4D"/>
                    </a:solidFill>
                    <a:latin typeface="Meiryo UI" panose="020B0604030504040204" pitchFamily="50" charset="-128"/>
                    <a:ea typeface="Meiryo UI" panose="020B0604030504040204" pitchFamily="50" charset="-128"/>
                  </a:rPr>
                  <a:t>導入当初の税負担を軽減</a:t>
                </a:r>
              </a:p>
            </p:txBody>
          </p:sp>
        </p:grpSp>
        <p:sp>
          <p:nvSpPr>
            <p:cNvPr id="23" name="大かっこ 22">
              <a:extLst>
                <a:ext uri="{FF2B5EF4-FFF2-40B4-BE49-F238E27FC236}">
                  <a16:creationId xmlns:a16="http://schemas.microsoft.com/office/drawing/2014/main" id="{072F4A53-05E9-023B-E3D8-034DAE333E19}"/>
                </a:ext>
              </a:extLst>
            </p:cNvPr>
            <p:cNvSpPr/>
            <p:nvPr/>
          </p:nvSpPr>
          <p:spPr>
            <a:xfrm>
              <a:off x="273812" y="6885944"/>
              <a:ext cx="324000" cy="252000"/>
            </a:xfrm>
            <a:prstGeom prst="bracketPair">
              <a:avLst>
                <a:gd name="adj" fmla="val 804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48" name="正方形/長方形 47">
            <a:extLst>
              <a:ext uri="{FF2B5EF4-FFF2-40B4-BE49-F238E27FC236}">
                <a16:creationId xmlns:a16="http://schemas.microsoft.com/office/drawing/2014/main" id="{627E53BB-C22A-54EA-D251-5B029ECCA7AA}"/>
              </a:ext>
            </a:extLst>
          </p:cNvPr>
          <p:cNvSpPr/>
          <p:nvPr/>
        </p:nvSpPr>
        <p:spPr>
          <a:xfrm>
            <a:off x="1542951" y="3252329"/>
            <a:ext cx="2179787" cy="3959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堆肥散布機</a:t>
            </a:r>
          </a:p>
        </p:txBody>
      </p:sp>
      <p:sp>
        <p:nvSpPr>
          <p:cNvPr id="49" name="テキスト ボックス 48">
            <a:extLst>
              <a:ext uri="{FF2B5EF4-FFF2-40B4-BE49-F238E27FC236}">
                <a16:creationId xmlns:a16="http://schemas.microsoft.com/office/drawing/2014/main" id="{CE1787EF-43EC-F101-B149-5787516D1DCF}"/>
              </a:ext>
            </a:extLst>
          </p:cNvPr>
          <p:cNvSpPr txBox="1"/>
          <p:nvPr/>
        </p:nvSpPr>
        <p:spPr>
          <a:xfrm>
            <a:off x="801893" y="5328393"/>
            <a:ext cx="6489080" cy="338554"/>
          </a:xfrm>
          <a:prstGeom prst="rect">
            <a:avLst/>
          </a:prstGeom>
          <a:noFill/>
        </p:spPr>
        <p:txBody>
          <a:bodyPr wrap="square" rtlCol="0">
            <a:spAutoFit/>
          </a:bodyPr>
          <a:lstStyle/>
          <a:p>
            <a:pPr marL="271463" indent="-271463">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計画認定を受けると、国庫補助事業の</a:t>
            </a:r>
            <a:r>
              <a:rPr kumimoji="1" lang="ja-JP" altLang="en-US" sz="1600" b="1" dirty="0">
                <a:solidFill>
                  <a:srgbClr val="00AD4D"/>
                </a:solidFill>
                <a:latin typeface="Meiryo UI" panose="020B0604030504040204" pitchFamily="50" charset="-128"/>
                <a:ea typeface="Meiryo UI" panose="020B0604030504040204" pitchFamily="50" charset="-128"/>
              </a:rPr>
              <a:t>採択審査のポイントが加算</a:t>
            </a:r>
            <a:r>
              <a:rPr kumimoji="1" lang="ja-JP" altLang="en-US" sz="1600" dirty="0">
                <a:latin typeface="Meiryo UI" panose="020B0604030504040204" pitchFamily="50" charset="-128"/>
                <a:ea typeface="Meiryo UI" panose="020B0604030504040204" pitchFamily="50" charset="-128"/>
              </a:rPr>
              <a:t>されます。</a:t>
            </a:r>
            <a:r>
              <a:rPr kumimoji="1" lang="ja-JP"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D75253FD-9ACB-D03F-238C-CE01B53041D8}"/>
              </a:ext>
            </a:extLst>
          </p:cNvPr>
          <p:cNvSpPr txBox="1"/>
          <p:nvPr/>
        </p:nvSpPr>
        <p:spPr>
          <a:xfrm>
            <a:off x="418354" y="803897"/>
            <a:ext cx="7389590" cy="323165"/>
          </a:xfrm>
          <a:prstGeom prst="rect">
            <a:avLst/>
          </a:prstGeom>
          <a:noFill/>
          <a:ln>
            <a:noFill/>
          </a:ln>
        </p:spPr>
        <p:txBody>
          <a:bodyPr wrap="square" rtlCol="0">
            <a:spAutoFit/>
          </a:bodyPr>
          <a:lstStyle/>
          <a:p>
            <a:pPr>
              <a:lnSpc>
                <a:spcPts val="1800"/>
              </a:lnSpc>
            </a:pPr>
            <a:r>
              <a:rPr kumimoji="1" lang="ja-JP" altLang="en-US" b="1" dirty="0">
                <a:highlight>
                  <a:srgbClr val="E2F0D9"/>
                </a:highlight>
                <a:latin typeface="Meiryo UI" panose="020B0604030504040204" pitchFamily="50" charset="-128"/>
                <a:ea typeface="Meiryo UI" panose="020B0604030504040204" pitchFamily="50" charset="-128"/>
              </a:rPr>
              <a:t>メリット①　</a:t>
            </a:r>
            <a:r>
              <a:rPr kumimoji="1" lang="ja-JP" altLang="en-US" dirty="0">
                <a:highlight>
                  <a:srgbClr val="E2F0D9"/>
                </a:highlight>
                <a:latin typeface="Meiryo UI" panose="020B0604030504040204" pitchFamily="50" charset="-128"/>
                <a:ea typeface="Meiryo UI" panose="020B0604030504040204" pitchFamily="50" charset="-128"/>
              </a:rPr>
              <a:t>設備投資の際の</a:t>
            </a:r>
            <a:r>
              <a:rPr kumimoji="1" lang="ja-JP" altLang="en-US" b="1" dirty="0">
                <a:highlight>
                  <a:srgbClr val="E2F0D9"/>
                </a:highlight>
                <a:latin typeface="Meiryo UI" panose="020B0604030504040204" pitchFamily="50" charset="-128"/>
                <a:ea typeface="Meiryo UI" panose="020B0604030504040204" pitchFamily="50" charset="-128"/>
              </a:rPr>
              <a:t>所得税・法人税が優遇</a:t>
            </a:r>
            <a:r>
              <a:rPr kumimoji="1" lang="ja-JP" altLang="en-US" dirty="0">
                <a:highlight>
                  <a:srgbClr val="E2F0D9"/>
                </a:highlight>
                <a:latin typeface="Meiryo UI" panose="020B0604030504040204" pitchFamily="50" charset="-128"/>
                <a:ea typeface="Meiryo UI" panose="020B0604030504040204" pitchFamily="50" charset="-128"/>
              </a:rPr>
              <a:t>されます！</a:t>
            </a:r>
            <a:endParaRPr kumimoji="1" lang="en-US" altLang="ja-JP" dirty="0">
              <a:highlight>
                <a:srgbClr val="E2F0D9"/>
              </a:highlight>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D960D6E0-6565-466B-7594-3F33269AC035}"/>
              </a:ext>
            </a:extLst>
          </p:cNvPr>
          <p:cNvSpPr txBox="1"/>
          <p:nvPr/>
        </p:nvSpPr>
        <p:spPr>
          <a:xfrm>
            <a:off x="1508792" y="1977540"/>
            <a:ext cx="240442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＜税制特例の対象機械＞</a:t>
            </a:r>
          </a:p>
        </p:txBody>
      </p:sp>
      <p:sp>
        <p:nvSpPr>
          <p:cNvPr id="53" name="テキスト ボックス 52">
            <a:extLst>
              <a:ext uri="{FF2B5EF4-FFF2-40B4-BE49-F238E27FC236}">
                <a16:creationId xmlns:a16="http://schemas.microsoft.com/office/drawing/2014/main" id="{D6BE0350-0F4D-8063-CE80-4C87D37EA449}"/>
              </a:ext>
            </a:extLst>
          </p:cNvPr>
          <p:cNvSpPr txBox="1"/>
          <p:nvPr/>
        </p:nvSpPr>
        <p:spPr>
          <a:xfrm>
            <a:off x="418354" y="4996538"/>
            <a:ext cx="5973779" cy="323165"/>
          </a:xfrm>
          <a:prstGeom prst="rect">
            <a:avLst/>
          </a:prstGeom>
          <a:noFill/>
          <a:ln>
            <a:noFill/>
          </a:ln>
        </p:spPr>
        <p:txBody>
          <a:bodyPr wrap="square" rtlCol="0">
            <a:spAutoFit/>
          </a:bodyPr>
          <a:lstStyle/>
          <a:p>
            <a:pPr>
              <a:lnSpc>
                <a:spcPts val="1800"/>
              </a:lnSpc>
            </a:pPr>
            <a:r>
              <a:rPr kumimoji="1" lang="ja-JP" altLang="en-US" b="1" dirty="0">
                <a:highlight>
                  <a:srgbClr val="E2F0D9"/>
                </a:highlight>
                <a:latin typeface="Meiryo UI" panose="020B0604030504040204" pitchFamily="50" charset="-128"/>
                <a:ea typeface="Meiryo UI" panose="020B0604030504040204" pitchFamily="50" charset="-128"/>
              </a:rPr>
              <a:t>メリット②　</a:t>
            </a:r>
            <a:r>
              <a:rPr kumimoji="1" lang="ja-JP" altLang="en-US" dirty="0">
                <a:highlight>
                  <a:srgbClr val="E2F0D9"/>
                </a:highlight>
                <a:latin typeface="Meiryo UI" panose="020B0604030504040204" pitchFamily="50" charset="-128"/>
                <a:ea typeface="Meiryo UI" panose="020B0604030504040204" pitchFamily="50" charset="-128"/>
              </a:rPr>
              <a:t>さまざまな</a:t>
            </a:r>
            <a:r>
              <a:rPr kumimoji="1" lang="ja-JP" altLang="en-US" b="1" dirty="0">
                <a:highlight>
                  <a:srgbClr val="E2F0D9"/>
                </a:highlight>
                <a:latin typeface="Meiryo UI" panose="020B0604030504040204" pitchFamily="50" charset="-128"/>
                <a:ea typeface="Meiryo UI" panose="020B0604030504040204" pitchFamily="50" charset="-128"/>
              </a:rPr>
              <a:t>国庫補助金の採択で優遇</a:t>
            </a:r>
            <a:r>
              <a:rPr kumimoji="1" lang="ja-JP" altLang="en-US" dirty="0">
                <a:highlight>
                  <a:srgbClr val="E2F0D9"/>
                </a:highlight>
                <a:latin typeface="Meiryo UI" panose="020B0604030504040204" pitchFamily="50" charset="-128"/>
                <a:ea typeface="Meiryo UI" panose="020B0604030504040204" pitchFamily="50" charset="-128"/>
              </a:rPr>
              <a:t>されます！</a:t>
            </a:r>
          </a:p>
        </p:txBody>
      </p:sp>
      <p:sp>
        <p:nvSpPr>
          <p:cNvPr id="54" name="正方形/長方形 53">
            <a:extLst>
              <a:ext uri="{FF2B5EF4-FFF2-40B4-BE49-F238E27FC236}">
                <a16:creationId xmlns:a16="http://schemas.microsoft.com/office/drawing/2014/main" id="{6F80F72B-B853-D5A2-74CC-A05860DFF3F0}"/>
              </a:ext>
            </a:extLst>
          </p:cNvPr>
          <p:cNvSpPr/>
          <p:nvPr/>
        </p:nvSpPr>
        <p:spPr>
          <a:xfrm>
            <a:off x="2836132" y="3333504"/>
            <a:ext cx="2179787" cy="3959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100" dirty="0">
                <a:solidFill>
                  <a:schemeClr val="tx1"/>
                </a:solidFill>
                <a:latin typeface="Meiryo UI" panose="020B0604030504040204" pitchFamily="50" charset="-128"/>
                <a:ea typeface="Meiryo UI" panose="020B0604030504040204" pitchFamily="50" charset="-128"/>
              </a:rPr>
              <a:t>税制対象機械の</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一覧はこちら</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95F81D8C-448F-93AA-18B6-4247217F4331}"/>
              </a:ext>
            </a:extLst>
          </p:cNvPr>
          <p:cNvSpPr txBox="1"/>
          <p:nvPr/>
        </p:nvSpPr>
        <p:spPr>
          <a:xfrm>
            <a:off x="1021241" y="5575174"/>
            <a:ext cx="5380591" cy="461665"/>
          </a:xfrm>
          <a:prstGeom prst="rect">
            <a:avLst/>
          </a:prstGeom>
          <a:noFill/>
        </p:spPr>
        <p:txBody>
          <a:bodyPr wrap="square">
            <a:spAutoFit/>
          </a:bodyPr>
          <a:lstStyle/>
          <a:p>
            <a:pPr marL="628650" indent="-628650"/>
            <a:r>
              <a:rPr kumimoji="1" lang="ja-JP" altLang="en-US" sz="1200" dirty="0">
                <a:latin typeface="Meiryo UI" panose="020B0604030504040204" pitchFamily="50" charset="-128"/>
                <a:ea typeface="Meiryo UI" panose="020B0604030504040204" pitchFamily="50" charset="-128"/>
              </a:rPr>
              <a:t>対象事業：みどりの食料システム戦略推進交付金、強い農業づくり総合支援交付金、</a:t>
            </a:r>
            <a:endParaRPr kumimoji="1" lang="en-US" altLang="ja-JP" sz="1200" dirty="0">
              <a:latin typeface="Meiryo UI" panose="020B0604030504040204" pitchFamily="50" charset="-128"/>
              <a:ea typeface="Meiryo UI" panose="020B0604030504040204" pitchFamily="50" charset="-128"/>
            </a:endParaRPr>
          </a:p>
          <a:p>
            <a:pPr marL="628650" indent="-628650"/>
            <a:r>
              <a:rPr kumimoji="1" lang="ja-JP" altLang="en-US" sz="1200">
                <a:latin typeface="Meiryo UI" panose="020B0604030504040204" pitchFamily="50" charset="-128"/>
                <a:ea typeface="Meiryo UI" panose="020B0604030504040204" pitchFamily="50" charset="-128"/>
              </a:rPr>
              <a:t>　　　　　　 　畜産</a:t>
            </a:r>
            <a:r>
              <a:rPr kumimoji="1" lang="ja-JP" altLang="en-US" sz="1200" dirty="0">
                <a:latin typeface="Meiryo UI" panose="020B0604030504040204" pitchFamily="50" charset="-128"/>
                <a:ea typeface="Meiryo UI" panose="020B0604030504040204" pitchFamily="50" charset="-128"/>
              </a:rPr>
              <a:t>経営体生産性向上対策、</a:t>
            </a:r>
            <a:r>
              <a:rPr kumimoji="1" lang="zh-TW" altLang="en-US" sz="1200" dirty="0">
                <a:latin typeface="Meiryo UI" panose="020B0604030504040204" pitchFamily="50" charset="-128"/>
                <a:ea typeface="Meiryo UI" panose="020B0604030504040204" pitchFamily="50" charset="-128"/>
              </a:rPr>
              <a:t>農地利用効率化等支援交付金</a:t>
            </a:r>
            <a:r>
              <a:rPr kumimoji="1" lang="ja-JP" altLang="en-US" sz="1200" dirty="0">
                <a:latin typeface="Meiryo UI" panose="020B0604030504040204" pitchFamily="50" charset="-128"/>
                <a:ea typeface="Meiryo UI" panose="020B0604030504040204" pitchFamily="50" charset="-128"/>
              </a:rPr>
              <a:t>　など　</a:t>
            </a:r>
            <a:endParaRPr lang="ja-JP" altLang="en-US" sz="1200"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ED24C716-EC4A-1F67-3E31-704B5A51E1E7}"/>
              </a:ext>
            </a:extLst>
          </p:cNvPr>
          <p:cNvSpPr txBox="1"/>
          <p:nvPr/>
        </p:nvSpPr>
        <p:spPr>
          <a:xfrm>
            <a:off x="421918" y="6311963"/>
            <a:ext cx="7347912" cy="323165"/>
          </a:xfrm>
          <a:prstGeom prst="rect">
            <a:avLst/>
          </a:prstGeom>
          <a:noFill/>
          <a:ln>
            <a:noFill/>
          </a:ln>
        </p:spPr>
        <p:txBody>
          <a:bodyPr wrap="square" rtlCol="0">
            <a:spAutoFit/>
          </a:bodyPr>
          <a:lstStyle/>
          <a:p>
            <a:pPr>
              <a:lnSpc>
                <a:spcPts val="1800"/>
              </a:lnSpc>
            </a:pPr>
            <a:r>
              <a:rPr kumimoji="1" lang="ja-JP" altLang="en-US" b="1" dirty="0">
                <a:highlight>
                  <a:srgbClr val="E2F0D9"/>
                </a:highlight>
                <a:latin typeface="Meiryo UI" panose="020B0604030504040204" pitchFamily="50" charset="-128"/>
                <a:ea typeface="Meiryo UI" panose="020B0604030504040204" pitchFamily="50" charset="-128"/>
              </a:rPr>
              <a:t>メリット③　日本政策金融公庫の農業改良資金</a:t>
            </a:r>
            <a:r>
              <a:rPr kumimoji="1" lang="ja-JP" altLang="en-US" dirty="0">
                <a:highlight>
                  <a:srgbClr val="E2F0D9"/>
                </a:highlight>
                <a:latin typeface="Meiryo UI" panose="020B0604030504040204" pitchFamily="50" charset="-128"/>
                <a:ea typeface="Meiryo UI" panose="020B0604030504040204" pitchFamily="50" charset="-128"/>
              </a:rPr>
              <a:t>等の貸付けを受けられます。</a:t>
            </a:r>
          </a:p>
        </p:txBody>
      </p:sp>
      <p:sp>
        <p:nvSpPr>
          <p:cNvPr id="60" name="テキスト ボックス 59">
            <a:extLst>
              <a:ext uri="{FF2B5EF4-FFF2-40B4-BE49-F238E27FC236}">
                <a16:creationId xmlns:a16="http://schemas.microsoft.com/office/drawing/2014/main" id="{F57A21BE-063F-0ED5-9A2E-F4772990F880}"/>
              </a:ext>
            </a:extLst>
          </p:cNvPr>
          <p:cNvSpPr txBox="1"/>
          <p:nvPr/>
        </p:nvSpPr>
        <p:spPr>
          <a:xfrm>
            <a:off x="0" y="155768"/>
            <a:ext cx="914400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　　みどり認定を受けるメリット</a:t>
            </a:r>
          </a:p>
        </p:txBody>
      </p:sp>
    </p:spTree>
    <p:controls>
      <mc:AlternateContent xmlns:mc="http://schemas.openxmlformats.org/markup-compatibility/2006">
        <mc:Choice xmlns:v="urn:schemas-microsoft-com:vml" Requires="v">
          <p:control spid="1026" name="BarCodeCtrl1" r:id="rId2" imgW="1188000" imgH="1188000"/>
        </mc:Choice>
        <mc:Fallback>
          <p:control name="BarCodeCtrl1" r:id="rId2" imgW="1188000" imgH="1188000">
            <p:pic>
              <p:nvPicPr>
                <p:cNvPr id="59" name="BarCodeCtrl1">
                  <a:extLst>
                    <a:ext uri="{FF2B5EF4-FFF2-40B4-BE49-F238E27FC236}">
                      <a16:creationId xmlns:a16="http://schemas.microsoft.com/office/drawing/2014/main" id="{540BA52C-A9C9-C4E0-4944-0079B148B889}"/>
                    </a:ext>
                  </a:extLst>
                </p:cNvPr>
                <p:cNvPicPr preferRelativeResize="0">
                  <a:picLocks noChangeArrowheads="1" noChangeShapeType="1"/>
                </p:cNvPicPr>
                <p:nvPr/>
              </p:nvPicPr>
              <p:blipFill>
                <a:blip r:embed="rId6"/>
                <a:srcRect/>
                <a:stretch>
                  <a:fillRect/>
                </a:stretch>
              </p:blipFill>
              <p:spPr bwMode="auto">
                <a:xfrm>
                  <a:off x="3347018" y="2439354"/>
                  <a:ext cx="1132395" cy="904224"/>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92680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矢印: 下 2">
            <a:extLst>
              <a:ext uri="{FF2B5EF4-FFF2-40B4-BE49-F238E27FC236}">
                <a16:creationId xmlns:a16="http://schemas.microsoft.com/office/drawing/2014/main" id="{58E8D3AB-AE40-441C-9F51-C0F8CCAE4C11}"/>
              </a:ext>
            </a:extLst>
          </p:cNvPr>
          <p:cNvSpPr/>
          <p:nvPr/>
        </p:nvSpPr>
        <p:spPr>
          <a:xfrm>
            <a:off x="373167" y="1184995"/>
            <a:ext cx="283604" cy="3984725"/>
          </a:xfrm>
          <a:prstGeom prst="downArrow">
            <a:avLst>
              <a:gd name="adj1" fmla="val 50000"/>
              <a:gd name="adj2" fmla="val 13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F36CFF3E-75F3-4F43-9D88-16A89F776BCE}"/>
              </a:ext>
            </a:extLst>
          </p:cNvPr>
          <p:cNvSpPr txBox="1"/>
          <p:nvPr/>
        </p:nvSpPr>
        <p:spPr>
          <a:xfrm>
            <a:off x="0" y="155768"/>
            <a:ext cx="914400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　　計画の認定を受けるには？</a:t>
            </a:r>
          </a:p>
        </p:txBody>
      </p:sp>
      <p:sp>
        <p:nvSpPr>
          <p:cNvPr id="17" name="テキスト ボックス 16">
            <a:extLst>
              <a:ext uri="{FF2B5EF4-FFF2-40B4-BE49-F238E27FC236}">
                <a16:creationId xmlns:a16="http://schemas.microsoft.com/office/drawing/2014/main" id="{B3337C6F-7E2A-4472-A5AA-6381124DAC51}"/>
              </a:ext>
            </a:extLst>
          </p:cNvPr>
          <p:cNvSpPr txBox="1"/>
          <p:nvPr/>
        </p:nvSpPr>
        <p:spPr>
          <a:xfrm>
            <a:off x="8736948" y="6492265"/>
            <a:ext cx="436418"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2</a:t>
            </a:r>
            <a:endParaRPr kumimoji="1" lang="ja-JP" altLang="en-US" sz="1400"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295A26C2-FB14-4028-BD8E-BA6C65BBC99F}"/>
              </a:ext>
            </a:extLst>
          </p:cNvPr>
          <p:cNvCxnSpPr/>
          <p:nvPr/>
        </p:nvCxnSpPr>
        <p:spPr>
          <a:xfrm>
            <a:off x="218661" y="571331"/>
            <a:ext cx="87364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四角形: 角を丸くする 20">
            <a:extLst>
              <a:ext uri="{FF2B5EF4-FFF2-40B4-BE49-F238E27FC236}">
                <a16:creationId xmlns:a16="http://schemas.microsoft.com/office/drawing/2014/main" id="{C9F9B09E-86A0-0297-6AF0-C59F5DCC15B2}"/>
              </a:ext>
            </a:extLst>
          </p:cNvPr>
          <p:cNvSpPr/>
          <p:nvPr/>
        </p:nvSpPr>
        <p:spPr>
          <a:xfrm>
            <a:off x="1198567" y="5187003"/>
            <a:ext cx="7538377" cy="1491743"/>
          </a:xfrm>
          <a:prstGeom prst="roundRect">
            <a:avLst>
              <a:gd name="adj" fmla="val 6999"/>
            </a:avLst>
          </a:prstGeom>
          <a:solidFill>
            <a:schemeClr val="accent6">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b="1" u="sng" dirty="0">
                <a:solidFill>
                  <a:schemeClr val="tx1"/>
                </a:solidFill>
                <a:latin typeface="Meiryo UI" panose="020B0604030504040204" pitchFamily="50" charset="-128"/>
                <a:ea typeface="Meiryo UI" panose="020B0604030504040204" pitchFamily="50" charset="-128"/>
              </a:rPr>
              <a:t>計画の開始、取組実行</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pPr marL="273050" marR="0" lvl="0" indent="-174625" algn="just" defTabSz="457200" rtl="0" eaLnBrk="1" fontAlgn="auto" latinLnBrk="0" hangingPunct="1">
              <a:lnSpc>
                <a:spcPts val="1600"/>
              </a:lnSpc>
              <a:spcBef>
                <a:spcPts val="0"/>
              </a:spcBef>
              <a:spcAft>
                <a:spcPts val="600"/>
              </a:spcAft>
              <a:buClrTx/>
              <a:buSzTx/>
              <a:buFont typeface="Arial" panose="020B0604020202020204" pitchFamily="34" charset="0"/>
              <a:buChar char="•"/>
              <a:tabLst>
                <a:tab pos="273050" algn="l"/>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計画に従って、取組や設備投資を行います。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73050" marR="0" lvl="0" indent="-174625" algn="just" defTabSz="457200" rtl="0" eaLnBrk="1" fontAlgn="auto" latinLnBrk="0" hangingPunct="1">
              <a:lnSpc>
                <a:spcPts val="1600"/>
              </a:lnSpc>
              <a:spcBef>
                <a:spcPts val="0"/>
              </a:spcBef>
              <a:spcAft>
                <a:spcPts val="0"/>
              </a:spcAft>
              <a:buClrTx/>
              <a:buSzTx/>
              <a:buFont typeface="Arial" panose="020B0604020202020204" pitchFamily="34" charset="0"/>
              <a:buChar char="•"/>
              <a:tabLst>
                <a:tab pos="273050" algn="l"/>
              </a:tabLst>
              <a:defRPr/>
            </a:pPr>
            <a:r>
              <a:rPr kumimoji="1" lang="ja-JP" altLang="en-US" sz="1400" dirty="0">
                <a:solidFill>
                  <a:prstClr val="black"/>
                </a:solidFill>
                <a:latin typeface="Meiryo UI" panose="020B0604030504040204" pitchFamily="50" charset="-128"/>
                <a:ea typeface="Meiryo UI" panose="020B0604030504040204" pitchFamily="50" charset="-128"/>
              </a:rPr>
              <a:t>毎年、１枚程度の簡単な様式で</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都道府県に</a:t>
            </a:r>
            <a:r>
              <a:rPr kumimoji="1" lang="ja-JP" altLang="en-US" sz="1400" dirty="0">
                <a:solidFill>
                  <a:prstClr val="black"/>
                </a:solidFill>
                <a:latin typeface="Meiryo UI" panose="020B0604030504040204" pitchFamily="50" charset="-128"/>
                <a:ea typeface="Meiryo UI" panose="020B0604030504040204" pitchFamily="50" charset="-128"/>
              </a:rPr>
              <a:t>取組状況を</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報告いただきます。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73050" marR="0" lvl="0" indent="-174625" algn="just" defTabSz="457200" rtl="0" eaLnBrk="1" fontAlgn="auto" latinLnBrk="0" hangingPunct="1">
              <a:lnSpc>
                <a:spcPts val="1600"/>
              </a:lnSpc>
              <a:spcBef>
                <a:spcPts val="0"/>
              </a:spcBef>
              <a:spcAft>
                <a:spcPts val="600"/>
              </a:spcAft>
              <a:buClrTx/>
              <a:buSzTx/>
              <a:tabLst>
                <a:tab pos="273050" algn="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（報告書の様式やスケジュールなどは各都道府県にお問合せください。）</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73050" marR="0" lvl="0" indent="-174625" algn="just" defTabSz="457200" rtl="0" eaLnBrk="1" fontAlgn="auto" latinLnBrk="0" hangingPunct="1">
              <a:lnSpc>
                <a:spcPts val="1600"/>
              </a:lnSpc>
              <a:spcBef>
                <a:spcPts val="0"/>
              </a:spcBef>
              <a:spcAft>
                <a:spcPts val="0"/>
              </a:spcAft>
              <a:buClrTx/>
              <a:buSzTx/>
              <a:buFont typeface="Arial" panose="020B0604020202020204" pitchFamily="34" charset="0"/>
              <a:buChar char="•"/>
              <a:tabLst>
                <a:tab pos="273050" algn="l"/>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みどり税制を活用する場合は、確定申告時に手続きが必要です。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endParaRPr kumimoji="1" lang="en-US" altLang="ja-JP" sz="1600" b="1" dirty="0">
              <a:solidFill>
                <a:schemeClr val="tx1"/>
              </a:solidFill>
              <a:latin typeface="Meiryo UI" panose="020B0604030504040204" pitchFamily="50" charset="-128"/>
              <a:ea typeface="Meiryo UI" panose="020B0604030504040204" pitchFamily="50" charset="-128"/>
            </a:endParaRPr>
          </a:p>
          <a:p>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CAB17B34-5EBF-207E-3AB7-ABF1E41F0BD3}"/>
              </a:ext>
            </a:extLst>
          </p:cNvPr>
          <p:cNvSpPr txBox="1"/>
          <p:nvPr/>
        </p:nvSpPr>
        <p:spPr>
          <a:xfrm>
            <a:off x="4677115" y="5065707"/>
            <a:ext cx="4278042" cy="481927"/>
          </a:xfrm>
          <a:prstGeom prst="rect">
            <a:avLst/>
          </a:prstGeom>
          <a:solidFill>
            <a:schemeClr val="bg1"/>
          </a:solidFill>
          <a:ln w="19050">
            <a:solidFill>
              <a:schemeClr val="accent2"/>
            </a:solidFill>
          </a:ln>
        </p:spPr>
        <p:txBody>
          <a:bodyPr wrap="square">
            <a:spAutoFit/>
          </a:bodyPr>
          <a:lstStyle/>
          <a:p>
            <a:pPr marL="0" marR="0" lvl="0" indent="0" algn="just" defTabSz="457200" rtl="0" eaLnBrk="1" fontAlgn="auto" latinLnBrk="0" hangingPunct="1">
              <a:lnSpc>
                <a:spcPts val="16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accent2"/>
                </a:solidFill>
                <a:effectLst/>
                <a:uLnTx/>
                <a:uFillTx/>
                <a:latin typeface="Meiryo UI" panose="020B0604030504040204" pitchFamily="50" charset="-128"/>
                <a:ea typeface="Meiryo UI" panose="020B0604030504040204" pitchFamily="50" charset="-128"/>
                <a:cs typeface="+mn-cs"/>
              </a:rPr>
              <a:t>注意！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みどり税制を活用して設備導入を行う場合は、</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457200" rtl="0" eaLnBrk="1" fontAlgn="auto" latinLnBrk="0" hangingPunct="1">
              <a:lnSpc>
                <a:spcPts val="16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計画の認定通知を受けてから取得する必要があります。</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四角形: 角を丸くする 26">
            <a:extLst>
              <a:ext uri="{FF2B5EF4-FFF2-40B4-BE49-F238E27FC236}">
                <a16:creationId xmlns:a16="http://schemas.microsoft.com/office/drawing/2014/main" id="{F1DD3D3A-3AB5-0886-DB4F-D89CF9C151D3}"/>
              </a:ext>
            </a:extLst>
          </p:cNvPr>
          <p:cNvSpPr/>
          <p:nvPr/>
        </p:nvSpPr>
        <p:spPr>
          <a:xfrm>
            <a:off x="1205994" y="3715809"/>
            <a:ext cx="7530951" cy="1180042"/>
          </a:xfrm>
          <a:prstGeom prst="roundRect">
            <a:avLst>
              <a:gd name="adj" fmla="val 7800"/>
            </a:avLst>
          </a:prstGeom>
          <a:solidFill>
            <a:schemeClr val="accent6">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b="1" u="sng" dirty="0">
                <a:solidFill>
                  <a:schemeClr val="tx1"/>
                </a:solidFill>
                <a:latin typeface="Meiryo UI" panose="020B0604030504040204" pitchFamily="50" charset="-128"/>
                <a:ea typeface="Meiryo UI" panose="020B0604030504040204" pitchFamily="50" charset="-128"/>
              </a:rPr>
              <a:t>都道府県による審査・認定</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73050" marR="0" lvl="0" indent="-174625" algn="just" defTabSz="457200" rtl="0" eaLnBrk="1" fontAlgn="auto" latinLnBrk="0" hangingPunct="1">
              <a:lnSpc>
                <a:spcPts val="1600"/>
              </a:lnSpc>
              <a:spcBef>
                <a:spcPts val="0"/>
              </a:spcBef>
              <a:spcAft>
                <a:spcPts val="0"/>
              </a:spcAft>
              <a:buClrTx/>
              <a:buSzTx/>
              <a:buFont typeface="Arial" panose="020B0604020202020204" pitchFamily="34" charset="0"/>
              <a:buChar char="•"/>
              <a:tabLst/>
              <a:defRPr/>
            </a:pPr>
            <a:r>
              <a:rPr kumimoji="1" lang="ja-JP" altLang="en-US" sz="1400" dirty="0">
                <a:solidFill>
                  <a:prstClr val="black"/>
                </a:solidFill>
                <a:latin typeface="Meiryo UI" panose="020B0604030504040204" pitchFamily="50" charset="-128"/>
                <a:ea typeface="Meiryo UI" panose="020B0604030504040204" pitchFamily="50" charset="-128"/>
              </a:rPr>
              <a:t>作成した申請書を</a:t>
            </a:r>
            <a:r>
              <a:rPr kumimoji="1" lang="ja-JP" altLang="en-US" sz="1400" b="1" dirty="0">
                <a:solidFill>
                  <a:prstClr val="black"/>
                </a:solidFill>
                <a:latin typeface="Meiryo UI" panose="020B0604030504040204" pitchFamily="50" charset="-128"/>
                <a:ea typeface="Meiryo UI" panose="020B0604030504040204" pitchFamily="50" charset="-128"/>
              </a:rPr>
              <a:t>都道府県に提出</a:t>
            </a:r>
            <a:r>
              <a:rPr kumimoji="1" lang="ja-JP" altLang="en-US" sz="1400" dirty="0">
                <a:solidFill>
                  <a:prstClr val="black"/>
                </a:solidFill>
                <a:latin typeface="Meiryo UI" panose="020B0604030504040204" pitchFamily="50" charset="-128"/>
                <a:ea typeface="Meiryo UI" panose="020B0604030504040204" pitchFamily="50" charset="-128"/>
              </a:rPr>
              <a:t>します。（提出先は都道府県に御確認ください）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73050" marR="0" lvl="0" indent="-174625" algn="just" defTabSz="457200" rtl="0" eaLnBrk="1" fontAlgn="auto" latinLnBrk="0" hangingPunct="1">
              <a:lnSpc>
                <a:spcPts val="1600"/>
              </a:lnSpc>
              <a:spcBef>
                <a:spcPts val="300"/>
              </a:spcBef>
              <a:spcAft>
                <a:spcPts val="0"/>
              </a:spcAft>
              <a:buClrTx/>
              <a:buSzTx/>
              <a:buFont typeface="Arial" panose="020B0604020202020204" pitchFamily="34" charset="0"/>
              <a:buChar char="•"/>
              <a:tabLst/>
              <a:defRPr/>
            </a:pPr>
            <a:r>
              <a:rPr kumimoji="1" lang="ja-JP" altLang="en-US" sz="1400" dirty="0">
                <a:solidFill>
                  <a:schemeClr val="tx1"/>
                </a:solidFill>
                <a:latin typeface="Meiryo UI" panose="020B0604030504040204" pitchFamily="50" charset="-128"/>
                <a:ea typeface="Meiryo UI" panose="020B0604030504040204" pitchFamily="50" charset="-128"/>
              </a:rPr>
              <a:t>認定を受けた場合、都道府県から認定の通知があります。</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8" name="四角形: 角を丸くする 27">
            <a:extLst>
              <a:ext uri="{FF2B5EF4-FFF2-40B4-BE49-F238E27FC236}">
                <a16:creationId xmlns:a16="http://schemas.microsoft.com/office/drawing/2014/main" id="{41F428AD-5DAE-C142-23B6-10F5C9D40505}"/>
              </a:ext>
            </a:extLst>
          </p:cNvPr>
          <p:cNvSpPr/>
          <p:nvPr/>
        </p:nvSpPr>
        <p:spPr>
          <a:xfrm>
            <a:off x="1205994" y="2489934"/>
            <a:ext cx="7530952" cy="988286"/>
          </a:xfrm>
          <a:prstGeom prst="roundRect">
            <a:avLst>
              <a:gd name="adj" fmla="val 6729"/>
            </a:avLst>
          </a:prstGeom>
          <a:solidFill>
            <a:schemeClr val="accent6">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b="1" u="sng" dirty="0">
                <a:solidFill>
                  <a:schemeClr val="tx1"/>
                </a:solidFill>
                <a:latin typeface="Meiryo UI" panose="020B0604030504040204" pitchFamily="50" charset="-128"/>
                <a:ea typeface="Meiryo UI" panose="020B0604030504040204" pitchFamily="50" charset="-128"/>
              </a:rPr>
              <a:t>環境負荷低減事業活動実施計画の作成</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73050" marR="0" lvl="0" indent="-174625" algn="just" defTabSz="457200" rtl="0" eaLnBrk="1" fontAlgn="auto" latinLnBrk="0" hangingPunct="1">
              <a:lnSpc>
                <a:spcPts val="1600"/>
              </a:lnSpc>
              <a:spcBef>
                <a:spcPts val="0"/>
              </a:spcBef>
              <a:spcAft>
                <a:spcPts val="0"/>
              </a:spcAft>
              <a:buClrTx/>
              <a:buSzTx/>
              <a:buFont typeface="Arial" panose="020B0604020202020204" pitchFamily="34" charset="0"/>
              <a:buChar char="•"/>
              <a:tabLst/>
              <a:defRPr/>
            </a:pPr>
            <a:r>
              <a:rPr kumimoji="1" lang="ja-JP" altLang="en-US" sz="1400" dirty="0">
                <a:solidFill>
                  <a:prstClr val="black"/>
                </a:solidFill>
                <a:latin typeface="Meiryo UI" panose="020B0604030504040204" pitchFamily="50" charset="-128"/>
                <a:ea typeface="Meiryo UI" panose="020B0604030504040204" pitchFamily="50" charset="-128"/>
              </a:rPr>
              <a:t>申請書の様式は</a:t>
            </a:r>
            <a:r>
              <a:rPr kumimoji="1" lang="ja-JP" altLang="en-US" sz="1400" b="1" dirty="0">
                <a:solidFill>
                  <a:prstClr val="black"/>
                </a:solidFill>
                <a:latin typeface="Meiryo UI" panose="020B0604030504040204" pitchFamily="50" charset="-128"/>
                <a:ea typeface="Meiryo UI" panose="020B0604030504040204" pitchFamily="50" charset="-128"/>
              </a:rPr>
              <a:t>実質３～４枚程度</a:t>
            </a:r>
            <a:r>
              <a:rPr kumimoji="1" lang="ja-JP" altLang="en-US" sz="1400" dirty="0">
                <a:solidFill>
                  <a:prstClr val="black"/>
                </a:solidFill>
                <a:latin typeface="Meiryo UI" panose="020B0604030504040204" pitchFamily="50" charset="-128"/>
                <a:ea typeface="Meiryo UI" panose="020B0604030504040204" pitchFamily="50" charset="-128"/>
              </a:rPr>
              <a:t>です。</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273050" marR="0" lvl="0" indent="-174625" algn="just" defTabSz="457200" rtl="0" eaLnBrk="1" fontAlgn="auto" latinLnBrk="0" hangingPunct="1">
              <a:lnSpc>
                <a:spcPts val="1600"/>
              </a:lnSpc>
              <a:spcBef>
                <a:spcPts val="30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経営概況や環境負荷低減に向けた取組内容、目標などを記載します。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29" name="四角形: 角を丸くする 28">
            <a:extLst>
              <a:ext uri="{FF2B5EF4-FFF2-40B4-BE49-F238E27FC236}">
                <a16:creationId xmlns:a16="http://schemas.microsoft.com/office/drawing/2014/main" id="{B69758EF-54FE-72E7-CF50-25338EC78A0F}"/>
              </a:ext>
            </a:extLst>
          </p:cNvPr>
          <p:cNvSpPr/>
          <p:nvPr/>
        </p:nvSpPr>
        <p:spPr>
          <a:xfrm>
            <a:off x="229161" y="787077"/>
            <a:ext cx="855221" cy="486001"/>
          </a:xfrm>
          <a:prstGeom prst="roundRect">
            <a:avLst/>
          </a:prstGeom>
          <a:solidFill>
            <a:srgbClr val="588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Step 1</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30" name="四角形: 角を丸くする 29">
            <a:extLst>
              <a:ext uri="{FF2B5EF4-FFF2-40B4-BE49-F238E27FC236}">
                <a16:creationId xmlns:a16="http://schemas.microsoft.com/office/drawing/2014/main" id="{A03DCB7F-F99C-70E8-5B88-6026BB016357}"/>
              </a:ext>
            </a:extLst>
          </p:cNvPr>
          <p:cNvSpPr/>
          <p:nvPr/>
        </p:nvSpPr>
        <p:spPr>
          <a:xfrm>
            <a:off x="1198568" y="791966"/>
            <a:ext cx="7530953" cy="1491746"/>
          </a:xfrm>
          <a:prstGeom prst="roundRect">
            <a:avLst>
              <a:gd name="adj" fmla="val 7696"/>
            </a:avLst>
          </a:prstGeom>
          <a:solidFill>
            <a:schemeClr val="accent6">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b="1" u="sng" dirty="0">
                <a:solidFill>
                  <a:schemeClr val="tx1"/>
                </a:solidFill>
                <a:latin typeface="Meiryo UI" panose="020B0604030504040204" pitchFamily="50" charset="-128"/>
                <a:ea typeface="Meiryo UI" panose="020B0604030504040204" pitchFamily="50" charset="-128"/>
              </a:rPr>
              <a:t>制度の活用、取組内容の検討</a:t>
            </a:r>
            <a:endParaRPr kumimoji="1" lang="en-US" altLang="ja-JP" sz="1400" u="sng" dirty="0">
              <a:solidFill>
                <a:prstClr val="black"/>
              </a:solidFill>
              <a:latin typeface="Meiryo UI" panose="020B0604030504040204" pitchFamily="50" charset="-128"/>
              <a:ea typeface="Meiryo UI" panose="020B0604030504040204" pitchFamily="50" charset="-128"/>
            </a:endParaRPr>
          </a:p>
          <a:p>
            <a:pPr marL="273050" marR="0" lvl="0" indent="-176213" algn="just" defTabSz="457200" rtl="0" eaLnBrk="1" fontAlgn="auto" latinLnBrk="0" hangingPunct="1">
              <a:lnSpc>
                <a:spcPts val="1600"/>
              </a:lnSpc>
              <a:spcBef>
                <a:spcPts val="300"/>
              </a:spcBef>
              <a:spcAft>
                <a:spcPts val="0"/>
              </a:spcAft>
              <a:buClrTx/>
              <a:buSzTx/>
              <a:buFont typeface="Arial" panose="020B0604020202020204" pitchFamily="34" charset="0"/>
              <a:buChar char="•"/>
              <a:tabLst/>
              <a:defRPr/>
            </a:pPr>
            <a:r>
              <a:rPr kumimoji="1" lang="ja-JP" altLang="en-US" sz="1400" dirty="0">
                <a:solidFill>
                  <a:prstClr val="black"/>
                </a:solidFill>
                <a:latin typeface="Meiryo UI" panose="020B0604030504040204" pitchFamily="50" charset="-128"/>
                <a:ea typeface="Meiryo UI" panose="020B0604030504040204" pitchFamily="50" charset="-128"/>
              </a:rPr>
              <a:t>対象となる取組や申請手続きなどを確認します。</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273050" marR="0" lvl="0" indent="-176213" algn="just" defTabSz="457200" rtl="0" eaLnBrk="1" fontAlgn="auto" latinLnBrk="0" hangingPunct="1">
              <a:lnSpc>
                <a:spcPts val="1600"/>
              </a:lnSpc>
              <a:spcBef>
                <a:spcPts val="300"/>
              </a:spcBef>
              <a:spcAft>
                <a:spcPts val="300"/>
              </a:spcAft>
              <a:buClrTx/>
              <a:buSzTx/>
              <a:buFont typeface="Arial" panose="020B0604020202020204" pitchFamily="34" charset="0"/>
              <a:buChar char="•"/>
              <a:tabLst/>
              <a:defRPr/>
            </a:pPr>
            <a:r>
              <a:rPr kumimoji="1" lang="ja-JP" altLang="en-US" sz="1400" b="1" dirty="0">
                <a:solidFill>
                  <a:prstClr val="black"/>
                </a:solidFill>
                <a:latin typeface="Meiryo UI" panose="020B0604030504040204" pitchFamily="50" charset="-128"/>
                <a:ea typeface="Meiryo UI" panose="020B0604030504040204" pitchFamily="50" charset="-128"/>
              </a:rPr>
              <a:t>いま取り組んでいること</a:t>
            </a:r>
            <a:r>
              <a:rPr kumimoji="1" lang="ja-JP" altLang="en-US" sz="1400" dirty="0">
                <a:solidFill>
                  <a:prstClr val="black"/>
                </a:solidFill>
                <a:latin typeface="Meiryo UI" panose="020B0604030504040204" pitchFamily="50" charset="-128"/>
                <a:ea typeface="Meiryo UI" panose="020B0604030504040204" pitchFamily="50" charset="-128"/>
              </a:rPr>
              <a:t>や</a:t>
            </a:r>
            <a:r>
              <a:rPr kumimoji="1" lang="ja-JP" altLang="en-US" sz="1400" b="1" dirty="0">
                <a:solidFill>
                  <a:prstClr val="black"/>
                </a:solidFill>
                <a:latin typeface="Meiryo UI" panose="020B0604030504040204" pitchFamily="50" charset="-128"/>
                <a:ea typeface="Meiryo UI" panose="020B0604030504040204" pitchFamily="50" charset="-128"/>
              </a:rPr>
              <a:t>これから取り組みたいこと</a:t>
            </a:r>
            <a:r>
              <a:rPr kumimoji="1" lang="ja-JP" altLang="en-US" sz="1400" dirty="0">
                <a:solidFill>
                  <a:prstClr val="black"/>
                </a:solidFill>
                <a:latin typeface="Meiryo UI" panose="020B0604030504040204" pitchFamily="50" charset="-128"/>
                <a:ea typeface="Meiryo UI" panose="020B0604030504040204" pitchFamily="50" charset="-128"/>
              </a:rPr>
              <a:t>、</a:t>
            </a:r>
            <a:r>
              <a:rPr kumimoji="1" lang="ja-JP" altLang="en-US" sz="1400" b="1" dirty="0">
                <a:solidFill>
                  <a:prstClr val="black"/>
                </a:solidFill>
                <a:latin typeface="Meiryo UI" panose="020B0604030504040204" pitchFamily="50" charset="-128"/>
                <a:ea typeface="Meiryo UI" panose="020B0604030504040204" pitchFamily="50" charset="-128"/>
              </a:rPr>
              <a:t>設備投資の予定</a:t>
            </a:r>
            <a:r>
              <a:rPr kumimoji="1" lang="ja-JP" altLang="en-US" sz="1400" dirty="0">
                <a:solidFill>
                  <a:prstClr val="black"/>
                </a:solidFill>
                <a:latin typeface="Meiryo UI" panose="020B0604030504040204" pitchFamily="50" charset="-128"/>
                <a:ea typeface="Meiryo UI" panose="020B0604030504040204" pitchFamily="50" charset="-128"/>
              </a:rPr>
              <a:t>などを整理しましょう。</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273050" marR="0" lvl="0" indent="-176213" algn="just" defTabSz="457200" rtl="0" eaLnBrk="1" fontAlgn="auto" latinLnBrk="0" hangingPunct="1">
              <a:lnSpc>
                <a:spcPts val="1600"/>
              </a:lnSpc>
              <a:spcBef>
                <a:spcPts val="0"/>
              </a:spcBef>
              <a:spcAft>
                <a:spcPts val="0"/>
              </a:spcAft>
              <a:buClrTx/>
              <a:buSzTx/>
              <a:buFont typeface="Arial" panose="020B0604020202020204" pitchFamily="34" charset="0"/>
              <a:buChar char="•"/>
              <a:tabLst/>
              <a:defRPr/>
            </a:pPr>
            <a:r>
              <a:rPr kumimoji="1" lang="ja-JP" altLang="en-US" sz="1400" dirty="0">
                <a:solidFill>
                  <a:prstClr val="black"/>
                </a:solidFill>
                <a:latin typeface="Meiryo UI" panose="020B0604030504040204" pitchFamily="50" charset="-128"/>
                <a:ea typeface="Meiryo UI" panose="020B0604030504040204" pitchFamily="50" charset="-128"/>
              </a:rPr>
              <a:t>不明点があれば、必要に応じて都道府県の申請窓口に</a:t>
            </a:r>
            <a:r>
              <a:rPr kumimoji="1" lang="ja-JP" altLang="en-US" sz="1400" b="1" dirty="0">
                <a:solidFill>
                  <a:prstClr val="black"/>
                </a:solidFill>
                <a:latin typeface="Meiryo UI" panose="020B0604030504040204" pitchFamily="50" charset="-128"/>
                <a:ea typeface="Meiryo UI" panose="020B0604030504040204" pitchFamily="50" charset="-128"/>
              </a:rPr>
              <a:t>事前相談</a:t>
            </a:r>
            <a:r>
              <a:rPr kumimoji="1" lang="ja-JP" altLang="en-US" sz="1400" dirty="0">
                <a:solidFill>
                  <a:prstClr val="black"/>
                </a:solidFill>
                <a:latin typeface="Meiryo UI" panose="020B0604030504040204" pitchFamily="50" charset="-128"/>
                <a:ea typeface="Meiryo UI" panose="020B0604030504040204" pitchFamily="50" charset="-128"/>
              </a:rPr>
              <a:t>を行ってください。</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96837" marR="0" lvl="0" algn="just" defTabSz="457200" rtl="0" eaLnBrk="1" fontAlgn="auto" latinLnBrk="0" hangingPunct="1">
              <a:lnSpc>
                <a:spcPts val="1600"/>
              </a:lnSpc>
              <a:spcBef>
                <a:spcPts val="0"/>
              </a:spcBef>
              <a:spcAft>
                <a:spcPts val="0"/>
              </a:spcAft>
              <a:buClrTx/>
              <a:buSzTx/>
              <a:tabLst/>
              <a:defRPr/>
            </a:pPr>
            <a:r>
              <a:rPr kumimoji="1" lang="ja-JP" altLang="en-US" sz="1400" dirty="0">
                <a:solidFill>
                  <a:prstClr val="black"/>
                </a:solidFill>
                <a:latin typeface="Meiryo UI" panose="020B0604030504040204" pitchFamily="50" charset="-128"/>
                <a:ea typeface="Meiryo UI" panose="020B0604030504040204" pitchFamily="50" charset="-128"/>
              </a:rPr>
              <a:t>　 また、農業改良資金等の貸付を希望される場合は、最寄りの日本公庫の支店にも事前相談ください。</a:t>
            </a:r>
            <a:endParaRPr kumimoji="1" lang="en-US" altLang="ja-JP" sz="1400" dirty="0">
              <a:solidFill>
                <a:prstClr val="black"/>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2DBA7DCE-05C2-AC98-F615-80F5B518E50E}"/>
              </a:ext>
            </a:extLst>
          </p:cNvPr>
          <p:cNvSpPr/>
          <p:nvPr/>
        </p:nvSpPr>
        <p:spPr>
          <a:xfrm>
            <a:off x="229161" y="2489934"/>
            <a:ext cx="855221" cy="486001"/>
          </a:xfrm>
          <a:prstGeom prst="roundRect">
            <a:avLst/>
          </a:prstGeom>
          <a:solidFill>
            <a:srgbClr val="588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Step 2</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32" name="四角形: 角を丸くする 31">
            <a:extLst>
              <a:ext uri="{FF2B5EF4-FFF2-40B4-BE49-F238E27FC236}">
                <a16:creationId xmlns:a16="http://schemas.microsoft.com/office/drawing/2014/main" id="{9DCC4CFA-8555-904B-9223-7987FF88D525}"/>
              </a:ext>
            </a:extLst>
          </p:cNvPr>
          <p:cNvSpPr/>
          <p:nvPr/>
        </p:nvSpPr>
        <p:spPr>
          <a:xfrm>
            <a:off x="229161" y="3715808"/>
            <a:ext cx="855221" cy="486001"/>
          </a:xfrm>
          <a:prstGeom prst="roundRect">
            <a:avLst/>
          </a:prstGeom>
          <a:solidFill>
            <a:srgbClr val="588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Step 3</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33" name="四角形: 角を丸くする 32">
            <a:extLst>
              <a:ext uri="{FF2B5EF4-FFF2-40B4-BE49-F238E27FC236}">
                <a16:creationId xmlns:a16="http://schemas.microsoft.com/office/drawing/2014/main" id="{5F12021D-E7E2-B012-8A24-A9C0031470F6}"/>
              </a:ext>
            </a:extLst>
          </p:cNvPr>
          <p:cNvSpPr/>
          <p:nvPr/>
        </p:nvSpPr>
        <p:spPr>
          <a:xfrm>
            <a:off x="229161" y="5187004"/>
            <a:ext cx="855221" cy="486001"/>
          </a:xfrm>
          <a:prstGeom prst="roundRect">
            <a:avLst/>
          </a:prstGeom>
          <a:solidFill>
            <a:srgbClr val="588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Step 4</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947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36CFF3E-75F3-4F43-9D88-16A89F776BCE}"/>
              </a:ext>
            </a:extLst>
          </p:cNvPr>
          <p:cNvSpPr txBox="1"/>
          <p:nvPr/>
        </p:nvSpPr>
        <p:spPr>
          <a:xfrm>
            <a:off x="0" y="156229"/>
            <a:ext cx="914400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　　計画の記載例①（個人申請の場合）</a:t>
            </a:r>
          </a:p>
        </p:txBody>
      </p:sp>
      <p:sp>
        <p:nvSpPr>
          <p:cNvPr id="11" name="テキスト ボックス 10">
            <a:extLst>
              <a:ext uri="{FF2B5EF4-FFF2-40B4-BE49-F238E27FC236}">
                <a16:creationId xmlns:a16="http://schemas.microsoft.com/office/drawing/2014/main" id="{F4BE2555-10DC-4F11-AB7C-450133A10D51}"/>
              </a:ext>
            </a:extLst>
          </p:cNvPr>
          <p:cNvSpPr txBox="1"/>
          <p:nvPr/>
        </p:nvSpPr>
        <p:spPr>
          <a:xfrm>
            <a:off x="176288" y="565114"/>
            <a:ext cx="6008724" cy="507831"/>
          </a:xfrm>
          <a:prstGeom prst="rect">
            <a:avLst/>
          </a:prstGeom>
          <a:noFill/>
        </p:spPr>
        <p:txBody>
          <a:bodyPr wrap="square" rtlCol="0">
            <a:spAutoFit/>
          </a:bodyPr>
          <a:lstStyle/>
          <a:p>
            <a:pPr algn="ctr"/>
            <a:r>
              <a:rPr kumimoji="1" lang="ja-JP" altLang="en-US" sz="1100" b="1" dirty="0">
                <a:latin typeface="ＭＳ ゴシック" panose="020B0609070205080204" pitchFamily="49" charset="-128"/>
                <a:ea typeface="ＭＳ ゴシック" panose="020B0609070205080204" pitchFamily="49" charset="-128"/>
              </a:rPr>
              <a:t>環境負荷低減事業活動の実施に関する計画</a:t>
            </a:r>
            <a:endParaRPr kumimoji="1" lang="en-US" altLang="ja-JP" sz="1100" b="1" dirty="0">
              <a:latin typeface="ＭＳ ゴシック" panose="020B0609070205080204" pitchFamily="49" charset="-128"/>
              <a:ea typeface="ＭＳ ゴシック" panose="020B0609070205080204" pitchFamily="49" charset="-128"/>
            </a:endParaRPr>
          </a:p>
          <a:p>
            <a:pPr>
              <a:spcBef>
                <a:spcPts val="600"/>
              </a:spcBef>
            </a:pPr>
            <a:r>
              <a:rPr kumimoji="1" lang="ja-JP" altLang="en-US" sz="1100" b="1" dirty="0">
                <a:latin typeface="ＭＳ ゴシック" panose="020B0609070205080204" pitchFamily="49" charset="-128"/>
                <a:ea typeface="ＭＳ ゴシック" panose="020B0609070205080204" pitchFamily="49" charset="-128"/>
              </a:rPr>
              <a:t>１　実施内容に対応する同意基本計画の名称</a:t>
            </a:r>
            <a:endParaRPr kumimoji="1" lang="en-US" altLang="ja-JP" sz="1100" b="1" dirty="0">
              <a:latin typeface="ＭＳ ゴシック" panose="020B0609070205080204" pitchFamily="49" charset="-128"/>
              <a:ea typeface="ＭＳ ゴシック" panose="020B0609070205080204" pitchFamily="49" charset="-128"/>
            </a:endParaRPr>
          </a:p>
        </p:txBody>
      </p:sp>
      <p:graphicFrame>
        <p:nvGraphicFramePr>
          <p:cNvPr id="12" name="表 5">
            <a:extLst>
              <a:ext uri="{FF2B5EF4-FFF2-40B4-BE49-F238E27FC236}">
                <a16:creationId xmlns:a16="http://schemas.microsoft.com/office/drawing/2014/main" id="{D78A4C4C-DE09-4CC3-B817-6FC23B703984}"/>
              </a:ext>
            </a:extLst>
          </p:cNvPr>
          <p:cNvGraphicFramePr>
            <a:graphicFrameLocks noGrp="1"/>
          </p:cNvGraphicFramePr>
          <p:nvPr>
            <p:extLst>
              <p:ext uri="{D42A27DB-BD31-4B8C-83A1-F6EECF244321}">
                <p14:modId xmlns:p14="http://schemas.microsoft.com/office/powerpoint/2010/main" val="3421472832"/>
              </p:ext>
            </p:extLst>
          </p:nvPr>
        </p:nvGraphicFramePr>
        <p:xfrm>
          <a:off x="378370" y="1727692"/>
          <a:ext cx="5962044" cy="1478280"/>
        </p:xfrm>
        <a:graphic>
          <a:graphicData uri="http://schemas.openxmlformats.org/drawingml/2006/table">
            <a:tbl>
              <a:tblPr firstRow="1" bandRow="1">
                <a:tableStyleId>{5940675A-B579-460E-94D1-54222C63F5DA}</a:tableStyleId>
              </a:tblPr>
              <a:tblGrid>
                <a:gridCol w="5962044">
                  <a:extLst>
                    <a:ext uri="{9D8B030D-6E8A-4147-A177-3AD203B41FA5}">
                      <a16:colId xmlns:a16="http://schemas.microsoft.com/office/drawing/2014/main" val="2148914885"/>
                    </a:ext>
                  </a:extLst>
                </a:gridCol>
              </a:tblGrid>
              <a:tr h="179315">
                <a:tc>
                  <a:txBody>
                    <a:bodyPr/>
                    <a:lstStyle/>
                    <a:p>
                      <a:pPr algn="ctr"/>
                      <a:r>
                        <a:rPr kumimoji="1" lang="ja-JP" altLang="en-US" sz="1000" dirty="0">
                          <a:latin typeface="ＭＳ 明朝" panose="02020609040205080304" pitchFamily="17" charset="-128"/>
                          <a:ea typeface="ＭＳ 明朝" panose="02020609040205080304" pitchFamily="17" charset="-128"/>
                        </a:rPr>
                        <a:t>申請者（代表者）</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99919"/>
                  </a:ext>
                </a:extLst>
              </a:tr>
              <a:tr h="432000">
                <a:tc>
                  <a:txBody>
                    <a:bodyPr/>
                    <a:lstStyle/>
                    <a:p>
                      <a:pPr>
                        <a:lnSpc>
                          <a:spcPts val="1500"/>
                        </a:lnSpc>
                      </a:pPr>
                      <a:r>
                        <a:rPr kumimoji="1" lang="ja-JP" altLang="en-US" sz="1100" dirty="0">
                          <a:latin typeface="ＭＳ 明朝" panose="02020609040205080304" pitchFamily="17" charset="-128"/>
                          <a:ea typeface="ＭＳ 明朝" panose="02020609040205080304" pitchFamily="17" charset="-128"/>
                        </a:rPr>
                        <a:t>①氏名又は名称：</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農林　太郎</a:t>
                      </a:r>
                      <a:endParaRPr kumimoji="1" lang="en-US" altLang="ja-JP" sz="1100" dirty="0">
                        <a:solidFill>
                          <a:srgbClr val="0070C0"/>
                        </a:solidFill>
                        <a:latin typeface="HGS創英角ﾎﾟｯﾌﾟ体" panose="040B0A00000000000000" pitchFamily="50" charset="-128"/>
                        <a:ea typeface="HGS創英角ﾎﾟｯﾌﾟ体" panose="040B0A00000000000000" pitchFamily="50" charset="-128"/>
                      </a:endParaRPr>
                    </a:p>
                    <a:p>
                      <a:pPr>
                        <a:lnSpc>
                          <a:spcPts val="1500"/>
                        </a:lnSpc>
                      </a:pPr>
                      <a:r>
                        <a:rPr kumimoji="1" lang="ja-JP" altLang="en-US" sz="1100" dirty="0">
                          <a:latin typeface="ＭＳ 明朝" panose="02020609040205080304" pitchFamily="17" charset="-128"/>
                          <a:ea typeface="ＭＳ 明朝" panose="02020609040205080304" pitchFamily="17" charset="-128"/>
                        </a:rPr>
                        <a:t>②住所又は主たる事務所の所在地：</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○○県○○市（町村）○○番地</a:t>
                      </a:r>
                      <a:endParaRPr kumimoji="1" lang="en-US" altLang="ja-JP" sz="1100" dirty="0">
                        <a:solidFill>
                          <a:srgbClr val="0070C0"/>
                        </a:solidFill>
                        <a:latin typeface="HGS創英角ﾎﾟｯﾌﾟ体" panose="040B0A00000000000000" pitchFamily="50" charset="-128"/>
                        <a:ea typeface="HGS創英角ﾎﾟｯﾌﾟ体" panose="040B0A00000000000000" pitchFamily="50" charset="-128"/>
                      </a:endParaRPr>
                    </a:p>
                    <a:p>
                      <a:pPr>
                        <a:lnSpc>
                          <a:spcPts val="1500"/>
                        </a:lnSpc>
                      </a:pPr>
                      <a:r>
                        <a:rPr kumimoji="1" lang="ja-JP" altLang="en-US" sz="1100" dirty="0">
                          <a:latin typeface="ＭＳ 明朝" panose="02020609040205080304" pitchFamily="17" charset="-128"/>
                          <a:ea typeface="ＭＳ 明朝" panose="02020609040205080304" pitchFamily="17" charset="-128"/>
                        </a:rPr>
                        <a:t>③連絡先</a:t>
                      </a:r>
                      <a:endParaRPr kumimoji="1" lang="en-US" altLang="ja-JP" sz="1100" dirty="0">
                        <a:latin typeface="ＭＳ 明朝" panose="02020609040205080304" pitchFamily="17" charset="-128"/>
                        <a:ea typeface="ＭＳ 明朝" panose="02020609040205080304" pitchFamily="17" charset="-128"/>
                      </a:endParaRPr>
                    </a:p>
                    <a:p>
                      <a:pPr>
                        <a:lnSpc>
                          <a:spcPts val="1500"/>
                        </a:lnSpc>
                      </a:pPr>
                      <a:r>
                        <a:rPr kumimoji="1" lang="ja-JP" altLang="en-US" sz="1100" dirty="0">
                          <a:latin typeface="ＭＳ 明朝" panose="02020609040205080304" pitchFamily="17" charset="-128"/>
                          <a:ea typeface="ＭＳ 明朝" panose="02020609040205080304" pitchFamily="17" charset="-128"/>
                        </a:rPr>
                        <a:t>　・電話番号：</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a:t>
                      </a:r>
                      <a:r>
                        <a:rPr kumimoji="1" lang="en-US" altLang="ja-JP" sz="1100" dirty="0">
                          <a:solidFill>
                            <a:srgbClr val="0070C0"/>
                          </a:solidFill>
                          <a:latin typeface="HGS創英角ﾎﾟｯﾌﾟ体" panose="040B0A00000000000000" pitchFamily="50" charset="-128"/>
                          <a:ea typeface="HGS創英角ﾎﾟｯﾌﾟ体" panose="040B0A00000000000000" pitchFamily="50" charset="-128"/>
                        </a:rPr>
                        <a:t>-</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a:t>
                      </a:r>
                      <a:r>
                        <a:rPr kumimoji="1" lang="en-US" altLang="ja-JP" sz="1100" dirty="0">
                          <a:solidFill>
                            <a:srgbClr val="0070C0"/>
                          </a:solidFill>
                          <a:latin typeface="HGS創英角ﾎﾟｯﾌﾟ体" panose="040B0A00000000000000" pitchFamily="50" charset="-128"/>
                          <a:ea typeface="HGS創英角ﾎﾟｯﾌﾟ体" panose="040B0A00000000000000" pitchFamily="50" charset="-128"/>
                        </a:rPr>
                        <a:t>-</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a:t>
                      </a:r>
                      <a:endParaRPr kumimoji="1" lang="en-US" altLang="ja-JP" sz="1100" dirty="0">
                        <a:solidFill>
                          <a:srgbClr val="0070C0"/>
                        </a:solidFill>
                        <a:latin typeface="HGS創英角ﾎﾟｯﾌﾟ体" panose="040B0A00000000000000" pitchFamily="50" charset="-128"/>
                        <a:ea typeface="HGS創英角ﾎﾟｯﾌﾟ体" panose="040B0A00000000000000" pitchFamily="50" charset="-128"/>
                      </a:endParaRPr>
                    </a:p>
                    <a:p>
                      <a:pPr>
                        <a:lnSpc>
                          <a:spcPts val="1500"/>
                        </a:lnSpc>
                      </a:pPr>
                      <a:r>
                        <a:rPr kumimoji="1" lang="ja-JP" altLang="en-US" sz="1100" dirty="0">
                          <a:latin typeface="ＭＳ 明朝" panose="02020609040205080304" pitchFamily="17" charset="-128"/>
                          <a:ea typeface="ＭＳ 明朝" panose="02020609040205080304" pitchFamily="17" charset="-128"/>
                        </a:rPr>
                        <a:t>　・</a:t>
                      </a:r>
                      <a:r>
                        <a:rPr kumimoji="1" lang="en-US" altLang="ja-JP" sz="1100" dirty="0">
                          <a:latin typeface="ＭＳ 明朝" panose="02020609040205080304" pitchFamily="17" charset="-128"/>
                          <a:ea typeface="ＭＳ 明朝" panose="02020609040205080304" pitchFamily="17" charset="-128"/>
                        </a:rPr>
                        <a:t>E-mail</a:t>
                      </a:r>
                      <a:r>
                        <a:rPr kumimoji="1" lang="ja-JP" altLang="en-US" sz="1100" dirty="0">
                          <a:latin typeface="ＭＳ 明朝" panose="02020609040205080304" pitchFamily="17" charset="-128"/>
                          <a:ea typeface="ＭＳ 明朝" panose="02020609040205080304" pitchFamily="17" charset="-128"/>
                        </a:rPr>
                        <a:t>アドレス：</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a:t>
                      </a:r>
                      <a:r>
                        <a:rPr kumimoji="1" lang="en-US" altLang="ja-JP" sz="1100" dirty="0">
                          <a:solidFill>
                            <a:srgbClr val="0070C0"/>
                          </a:solidFill>
                          <a:latin typeface="HGS創英角ﾎﾟｯﾌﾟ体" panose="040B0A00000000000000" pitchFamily="50" charset="-128"/>
                          <a:ea typeface="HGS創英角ﾎﾟｯﾌﾟ体" panose="040B0A00000000000000" pitchFamily="50" charset="-128"/>
                        </a:rPr>
                        <a:t>@</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a:t>
                      </a:r>
                      <a:r>
                        <a:rPr kumimoji="1" lang="en-US" altLang="ja-JP" sz="1100" dirty="0">
                          <a:solidFill>
                            <a:srgbClr val="0070C0"/>
                          </a:solidFill>
                          <a:latin typeface="HGS創英角ﾎﾟｯﾌﾟ体" panose="040B0A00000000000000" pitchFamily="50" charset="-128"/>
                          <a:ea typeface="HGS創英角ﾎﾟｯﾌﾟ体" panose="040B0A00000000000000" pitchFamily="50" charset="-128"/>
                        </a:rPr>
                        <a:t>.jp</a:t>
                      </a:r>
                    </a:p>
                    <a:p>
                      <a:pPr>
                        <a:lnSpc>
                          <a:spcPts val="1500"/>
                        </a:lnSpc>
                      </a:pPr>
                      <a:r>
                        <a:rPr kumimoji="1" lang="ja-JP" altLang="en-US" sz="1100" dirty="0">
                          <a:latin typeface="ＭＳ 明朝" panose="02020609040205080304" pitchFamily="17" charset="-128"/>
                          <a:ea typeface="ＭＳ 明朝" panose="02020609040205080304" pitchFamily="17" charset="-128"/>
                        </a:rPr>
                        <a:t>④業種：</a:t>
                      </a:r>
                      <a:r>
                        <a:rPr kumimoji="1" lang="ja-JP" altLang="en-US" sz="1100" dirty="0">
                          <a:solidFill>
                            <a:srgbClr val="0070C0"/>
                          </a:solidFill>
                          <a:latin typeface="ＭＳ 明朝" panose="02020609040205080304" pitchFamily="17" charset="-128"/>
                          <a:ea typeface="ＭＳ 明朝" panose="02020609040205080304" pitchFamily="17" charset="-128"/>
                        </a:rPr>
                        <a:t>☑</a:t>
                      </a:r>
                      <a:r>
                        <a:rPr kumimoji="1" lang="ja-JP" altLang="en-US" sz="1100" dirty="0">
                          <a:solidFill>
                            <a:schemeClr val="tx1"/>
                          </a:solidFill>
                          <a:latin typeface="ＭＳ 明朝" panose="02020609040205080304" pitchFamily="17" charset="-128"/>
                          <a:ea typeface="ＭＳ 明朝" panose="02020609040205080304" pitchFamily="17" charset="-128"/>
                        </a:rPr>
                        <a:t>耕種農業　□畜産業　□林業　□漁業</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735919"/>
                  </a:ext>
                </a:extLst>
              </a:tr>
            </a:tbl>
          </a:graphicData>
        </a:graphic>
      </p:graphicFrame>
      <p:sp>
        <p:nvSpPr>
          <p:cNvPr id="16" name="テキスト ボックス 15">
            <a:extLst>
              <a:ext uri="{FF2B5EF4-FFF2-40B4-BE49-F238E27FC236}">
                <a16:creationId xmlns:a16="http://schemas.microsoft.com/office/drawing/2014/main" id="{7DA8EB5D-1970-4A2B-A8AE-F46F638E3DA9}"/>
              </a:ext>
            </a:extLst>
          </p:cNvPr>
          <p:cNvSpPr txBox="1"/>
          <p:nvPr/>
        </p:nvSpPr>
        <p:spPr>
          <a:xfrm>
            <a:off x="176288" y="1474084"/>
            <a:ext cx="5931876" cy="261610"/>
          </a:xfrm>
          <a:prstGeom prst="rect">
            <a:avLst/>
          </a:prstGeom>
          <a:noFill/>
        </p:spPr>
        <p:txBody>
          <a:bodyPr wrap="square" rtlCol="0">
            <a:spAutoFit/>
          </a:bodyPr>
          <a:lstStyle/>
          <a:p>
            <a:r>
              <a:rPr kumimoji="1" lang="ja-JP" altLang="en-US" sz="1100" b="1" dirty="0">
                <a:latin typeface="ＭＳ ゴシック" panose="020B0609070205080204" pitchFamily="49" charset="-128"/>
                <a:ea typeface="ＭＳ ゴシック" panose="020B0609070205080204" pitchFamily="49" charset="-128"/>
              </a:rPr>
              <a:t>２　申請者等の概要</a:t>
            </a:r>
            <a:endParaRPr kumimoji="1" lang="en-US" altLang="ja-JP" sz="1050" b="1" dirty="0">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CC55BB28-9B71-44BC-BA60-CB58B3098046}"/>
              </a:ext>
            </a:extLst>
          </p:cNvPr>
          <p:cNvSpPr txBox="1"/>
          <p:nvPr/>
        </p:nvSpPr>
        <p:spPr>
          <a:xfrm>
            <a:off x="6243136" y="250829"/>
            <a:ext cx="2900864" cy="253916"/>
          </a:xfrm>
          <a:prstGeom prst="rect">
            <a:avLst/>
          </a:prstGeom>
          <a:noFill/>
        </p:spPr>
        <p:txBody>
          <a:bodyPr wrap="square" rtlCol="0">
            <a:spAutoFit/>
          </a:bodyPr>
          <a:lstStyle/>
          <a:p>
            <a:r>
              <a:rPr kumimoji="1" lang="en-US" altLang="ja-JP" sz="1050" dirty="0">
                <a:solidFill>
                  <a:srgbClr val="0070C0"/>
                </a:solidFill>
                <a:latin typeface="Meiryo UI" panose="020B0604030504040204" pitchFamily="50" charset="-128"/>
                <a:ea typeface="Meiryo UI" panose="020B0604030504040204" pitchFamily="50" charset="-128"/>
              </a:rPr>
              <a:t>※</a:t>
            </a:r>
            <a:r>
              <a:rPr kumimoji="1" lang="ja-JP" altLang="en-US" sz="1050" dirty="0">
                <a:solidFill>
                  <a:srgbClr val="0070C0"/>
                </a:solidFill>
                <a:latin typeface="Meiryo UI" panose="020B0604030504040204" pitchFamily="50" charset="-128"/>
                <a:ea typeface="Meiryo UI" panose="020B0604030504040204" pitchFamily="50" charset="-128"/>
              </a:rPr>
              <a:t>様式は都道府県によって異なる場合があります。</a:t>
            </a:r>
            <a:endParaRPr kumimoji="1" lang="en-US" altLang="ja-JP" sz="1000" dirty="0">
              <a:solidFill>
                <a:srgbClr val="0070C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62B89343-B584-4742-AA5B-0AD76AA39BC7}"/>
              </a:ext>
            </a:extLst>
          </p:cNvPr>
          <p:cNvSpPr txBox="1"/>
          <p:nvPr/>
        </p:nvSpPr>
        <p:spPr>
          <a:xfrm>
            <a:off x="8707582" y="6542019"/>
            <a:ext cx="43641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３</a:t>
            </a:r>
          </a:p>
        </p:txBody>
      </p:sp>
      <p:graphicFrame>
        <p:nvGraphicFramePr>
          <p:cNvPr id="19" name="表 11">
            <a:extLst>
              <a:ext uri="{FF2B5EF4-FFF2-40B4-BE49-F238E27FC236}">
                <a16:creationId xmlns:a16="http://schemas.microsoft.com/office/drawing/2014/main" id="{94ACE687-82F0-46DF-97AB-2CEFC8443CAC}"/>
              </a:ext>
            </a:extLst>
          </p:cNvPr>
          <p:cNvGraphicFramePr>
            <a:graphicFrameLocks noGrp="1"/>
          </p:cNvGraphicFramePr>
          <p:nvPr>
            <p:extLst>
              <p:ext uri="{D42A27DB-BD31-4B8C-83A1-F6EECF244321}">
                <p14:modId xmlns:p14="http://schemas.microsoft.com/office/powerpoint/2010/main" val="4011549826"/>
              </p:ext>
            </p:extLst>
          </p:nvPr>
        </p:nvGraphicFramePr>
        <p:xfrm>
          <a:off x="378370" y="1066645"/>
          <a:ext cx="5962044" cy="335377"/>
        </p:xfrm>
        <a:graphic>
          <a:graphicData uri="http://schemas.openxmlformats.org/drawingml/2006/table">
            <a:tbl>
              <a:tblPr firstRow="1" bandRow="1">
                <a:tableStyleId>{5940675A-B579-460E-94D1-54222C63F5DA}</a:tableStyleId>
              </a:tblPr>
              <a:tblGrid>
                <a:gridCol w="5962044">
                  <a:extLst>
                    <a:ext uri="{9D8B030D-6E8A-4147-A177-3AD203B41FA5}">
                      <a16:colId xmlns:a16="http://schemas.microsoft.com/office/drawing/2014/main" val="2177250322"/>
                    </a:ext>
                  </a:extLst>
                </a:gridCol>
              </a:tblGrid>
              <a:tr h="335377">
                <a:tc>
                  <a:txBody>
                    <a:bodyPr/>
                    <a:lstStyle/>
                    <a:p>
                      <a:pPr>
                        <a:lnSpc>
                          <a:spcPts val="1400"/>
                        </a:lnSpc>
                      </a:pPr>
                      <a:r>
                        <a:rPr kumimoji="1" lang="ja-JP" altLang="en-US" sz="1000" spc="-40" baseline="0" dirty="0">
                          <a:solidFill>
                            <a:srgbClr val="0070C0"/>
                          </a:solidFill>
                          <a:latin typeface="HGS創英角ﾎﾟｯﾌﾟ体" panose="040B0A00000000000000" pitchFamily="50" charset="-128"/>
                          <a:ea typeface="HGS創英角ﾎﾟｯﾌﾟ体" panose="040B0A00000000000000" pitchFamily="50" charset="-128"/>
                        </a:rPr>
                        <a:t>　</a:t>
                      </a: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○○県環境負荷低減事業活動の促進に関する基本的な計画</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013106"/>
                  </a:ext>
                </a:extLst>
              </a:tr>
            </a:tbl>
          </a:graphicData>
        </a:graphic>
      </p:graphicFrame>
      <p:sp>
        <p:nvSpPr>
          <p:cNvPr id="20" name="吹き出し: 四角形 19">
            <a:extLst>
              <a:ext uri="{FF2B5EF4-FFF2-40B4-BE49-F238E27FC236}">
                <a16:creationId xmlns:a16="http://schemas.microsoft.com/office/drawing/2014/main" id="{1A05CEF0-EE13-4694-8D4A-4F16C8ED3A6D}"/>
              </a:ext>
            </a:extLst>
          </p:cNvPr>
          <p:cNvSpPr/>
          <p:nvPr/>
        </p:nvSpPr>
        <p:spPr>
          <a:xfrm>
            <a:off x="6248686" y="746878"/>
            <a:ext cx="2809036" cy="1122108"/>
          </a:xfrm>
          <a:prstGeom prst="wedgeRectCallout">
            <a:avLst>
              <a:gd name="adj1" fmla="val -66273"/>
              <a:gd name="adj2" fmla="val -1534"/>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92075" indent="-92075">
              <a:lnSpc>
                <a:spcPts val="16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・都道府県と市町村が作成している基本計画の名称を記載してください。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2075" indent="-92075">
              <a:lnSpc>
                <a:spcPts val="1600"/>
              </a:lnSpc>
              <a:spcBef>
                <a:spcPts val="600"/>
              </a:spcBef>
            </a:pPr>
            <a:r>
              <a:rPr kumimoji="1" lang="ja-JP" altLang="en-US" sz="1200" spc="-80" dirty="0">
                <a:solidFill>
                  <a:schemeClr val="tx1"/>
                </a:solidFill>
                <a:latin typeface="Meiryo UI" panose="020B0604030504040204" pitchFamily="50" charset="-128"/>
                <a:ea typeface="Meiryo UI" panose="020B0604030504040204" pitchFamily="50" charset="-128"/>
              </a:rPr>
              <a:t>（基本計画に基づいて認定が行われます。）</a:t>
            </a:r>
            <a:endParaRPr kumimoji="1" lang="en-US" altLang="ja-JP" sz="1200" spc="-80" dirty="0">
              <a:solidFill>
                <a:schemeClr val="tx1"/>
              </a:solidFill>
              <a:latin typeface="Meiryo UI" panose="020B0604030504040204" pitchFamily="50" charset="-128"/>
              <a:ea typeface="Meiryo UI" panose="020B0604030504040204" pitchFamily="50" charset="-128"/>
            </a:endParaRPr>
          </a:p>
        </p:txBody>
      </p:sp>
      <p:sp>
        <p:nvSpPr>
          <p:cNvPr id="10" name="吹き出し: 四角形 9">
            <a:extLst>
              <a:ext uri="{FF2B5EF4-FFF2-40B4-BE49-F238E27FC236}">
                <a16:creationId xmlns:a16="http://schemas.microsoft.com/office/drawing/2014/main" id="{95B737EB-65C5-4B1F-8C6B-719662C42BC3}"/>
              </a:ext>
            </a:extLst>
          </p:cNvPr>
          <p:cNvSpPr/>
          <p:nvPr/>
        </p:nvSpPr>
        <p:spPr>
          <a:xfrm>
            <a:off x="6237535" y="2109020"/>
            <a:ext cx="2820186" cy="1266037"/>
          </a:xfrm>
          <a:prstGeom prst="wedgeRectCallout">
            <a:avLst>
              <a:gd name="adj1" fmla="val -61971"/>
              <a:gd name="adj2" fmla="val -5721"/>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92075" indent="-92075">
              <a:lnSpc>
                <a:spcPts val="16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・共同申請者がいる場合には、行を増やし、全ての申請者に関する内容を記載してください。その場合、代表者１名を定め、最初の欄に記載してください。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4988CCDB-D39B-40CB-A302-72D529C632CF}"/>
              </a:ext>
            </a:extLst>
          </p:cNvPr>
          <p:cNvCxnSpPr/>
          <p:nvPr/>
        </p:nvCxnSpPr>
        <p:spPr>
          <a:xfrm>
            <a:off x="218661" y="536825"/>
            <a:ext cx="87364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C54566C5-E483-79D3-E538-8048CE20D96A}"/>
              </a:ext>
            </a:extLst>
          </p:cNvPr>
          <p:cNvSpPr txBox="1"/>
          <p:nvPr/>
        </p:nvSpPr>
        <p:spPr>
          <a:xfrm>
            <a:off x="218661" y="3281944"/>
            <a:ext cx="5658578" cy="507831"/>
          </a:xfrm>
          <a:prstGeom prst="rect">
            <a:avLst/>
          </a:prstGeom>
          <a:noFill/>
        </p:spPr>
        <p:txBody>
          <a:bodyPr wrap="square" rtlCol="0">
            <a:spAutoFit/>
          </a:bodyPr>
          <a:lstStyle/>
          <a:p>
            <a:r>
              <a:rPr kumimoji="1" lang="ja-JP" altLang="en-US" sz="1100" b="1" dirty="0">
                <a:latin typeface="ＭＳ ゴシック" panose="020B0609070205080204" pitchFamily="49" charset="-128"/>
                <a:ea typeface="ＭＳ ゴシック" panose="020B0609070205080204" pitchFamily="49" charset="-128"/>
              </a:rPr>
              <a:t>３　環境負荷低減事業活動の実施に関する事項</a:t>
            </a:r>
            <a:endParaRPr kumimoji="1" lang="en-US" altLang="ja-JP" sz="1100" b="1" dirty="0">
              <a:latin typeface="ＭＳ ゴシック" panose="020B0609070205080204" pitchFamily="49" charset="-128"/>
              <a:ea typeface="ＭＳ ゴシック" panose="020B0609070205080204" pitchFamily="49" charset="-128"/>
            </a:endParaRPr>
          </a:p>
          <a:p>
            <a:pPr>
              <a:spcBef>
                <a:spcPts val="600"/>
              </a:spcBef>
            </a:pPr>
            <a:r>
              <a:rPr kumimoji="1" lang="ja-JP" altLang="en-US" sz="1100" b="1" dirty="0">
                <a:latin typeface="ＭＳ ゴシック" panose="020B0609070205080204" pitchFamily="49" charset="-128"/>
                <a:ea typeface="ＭＳ ゴシック" panose="020B0609070205080204" pitchFamily="49" charset="-128"/>
              </a:rPr>
              <a:t>（１）農林漁業経営の概況</a:t>
            </a:r>
            <a:endParaRPr kumimoji="1" lang="en-US" altLang="ja-JP" sz="1050" b="1" dirty="0">
              <a:latin typeface="ＭＳ ゴシック" panose="020B0609070205080204" pitchFamily="49" charset="-128"/>
              <a:ea typeface="ＭＳ ゴシック" panose="020B0609070205080204" pitchFamily="49" charset="-128"/>
            </a:endParaRPr>
          </a:p>
        </p:txBody>
      </p:sp>
      <p:graphicFrame>
        <p:nvGraphicFramePr>
          <p:cNvPr id="3" name="表 11">
            <a:extLst>
              <a:ext uri="{FF2B5EF4-FFF2-40B4-BE49-F238E27FC236}">
                <a16:creationId xmlns:a16="http://schemas.microsoft.com/office/drawing/2014/main" id="{8E441283-1102-B67B-5030-C7A36BBEF032}"/>
              </a:ext>
            </a:extLst>
          </p:cNvPr>
          <p:cNvGraphicFramePr>
            <a:graphicFrameLocks noGrp="1"/>
          </p:cNvGraphicFramePr>
          <p:nvPr>
            <p:extLst>
              <p:ext uri="{D42A27DB-BD31-4B8C-83A1-F6EECF244321}">
                <p14:modId xmlns:p14="http://schemas.microsoft.com/office/powerpoint/2010/main" val="354692284"/>
              </p:ext>
            </p:extLst>
          </p:nvPr>
        </p:nvGraphicFramePr>
        <p:xfrm>
          <a:off x="378370" y="3802177"/>
          <a:ext cx="5962044" cy="624840"/>
        </p:xfrm>
        <a:graphic>
          <a:graphicData uri="http://schemas.openxmlformats.org/drawingml/2006/table">
            <a:tbl>
              <a:tblPr firstRow="1" bandRow="1">
                <a:tableStyleId>{5940675A-B579-460E-94D1-54222C63F5DA}</a:tableStyleId>
              </a:tblPr>
              <a:tblGrid>
                <a:gridCol w="5962044">
                  <a:extLst>
                    <a:ext uri="{9D8B030D-6E8A-4147-A177-3AD203B41FA5}">
                      <a16:colId xmlns:a16="http://schemas.microsoft.com/office/drawing/2014/main" val="2177250322"/>
                    </a:ext>
                  </a:extLst>
                </a:gridCol>
              </a:tblGrid>
              <a:tr h="232326">
                <a:tc>
                  <a:txBody>
                    <a:bodyPr/>
                    <a:lstStyle/>
                    <a:p>
                      <a:pPr>
                        <a:lnSpc>
                          <a:spcPts val="14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経営面積：</a:t>
                      </a: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25 ha</a:t>
                      </a:r>
                    </a:p>
                    <a:p>
                      <a:pPr>
                        <a:lnSpc>
                          <a:spcPts val="14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品目：水稲（</a:t>
                      </a: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20ha</a:t>
                      </a: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）、大豆（５</a:t>
                      </a:r>
                      <a:r>
                        <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rPr>
                        <a:t>ha</a:t>
                      </a: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a:t>
                      </a:r>
                      <a:endParaRPr kumimoji="1" lang="en-US" altLang="ja-JP" sz="1100" spc="-40" baseline="0" dirty="0">
                        <a:solidFill>
                          <a:srgbClr val="0070C0"/>
                        </a:solidFill>
                        <a:latin typeface="HGS創英角ﾎﾟｯﾌﾟ体" panose="040B0A00000000000000" pitchFamily="50" charset="-128"/>
                        <a:ea typeface="HGS創英角ﾎﾟｯﾌﾟ体" panose="040B0A00000000000000" pitchFamily="50" charset="-128"/>
                      </a:endParaRPr>
                    </a:p>
                    <a:p>
                      <a:pPr>
                        <a:lnSpc>
                          <a:spcPts val="14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労働力：家族２名、臨時雇用３名</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013106"/>
                  </a:ext>
                </a:extLst>
              </a:tr>
            </a:tbl>
          </a:graphicData>
        </a:graphic>
      </p:graphicFrame>
      <p:sp>
        <p:nvSpPr>
          <p:cNvPr id="4" name="テキスト ボックス 3">
            <a:extLst>
              <a:ext uri="{FF2B5EF4-FFF2-40B4-BE49-F238E27FC236}">
                <a16:creationId xmlns:a16="http://schemas.microsoft.com/office/drawing/2014/main" id="{5A64E6FD-CEAA-016A-1AE3-F205C291C3FA}"/>
              </a:ext>
            </a:extLst>
          </p:cNvPr>
          <p:cNvSpPr txBox="1"/>
          <p:nvPr/>
        </p:nvSpPr>
        <p:spPr>
          <a:xfrm>
            <a:off x="218661" y="4536660"/>
            <a:ext cx="5528023" cy="261610"/>
          </a:xfrm>
          <a:prstGeom prst="rect">
            <a:avLst/>
          </a:prstGeom>
          <a:noFill/>
        </p:spPr>
        <p:txBody>
          <a:bodyPr wrap="square" rtlCol="0">
            <a:spAutoFit/>
          </a:bodyPr>
          <a:lstStyle/>
          <a:p>
            <a:r>
              <a:rPr kumimoji="1" lang="ja-JP" altLang="en-US" sz="1100" b="1" dirty="0">
                <a:latin typeface="ＭＳ ゴシック" panose="020B0609070205080204" pitchFamily="49" charset="-128"/>
                <a:ea typeface="ＭＳ ゴシック" panose="020B0609070205080204" pitchFamily="49" charset="-128"/>
              </a:rPr>
              <a:t>（２）環境負荷低減事業活動の類型</a:t>
            </a:r>
            <a:endParaRPr kumimoji="1" lang="en-US" altLang="ja-JP" sz="1050" b="1" dirty="0">
              <a:latin typeface="ＭＳ ゴシック" panose="020B0609070205080204" pitchFamily="49" charset="-128"/>
              <a:ea typeface="ＭＳ ゴシック" panose="020B0609070205080204" pitchFamily="49" charset="-128"/>
            </a:endParaRPr>
          </a:p>
        </p:txBody>
      </p:sp>
      <p:graphicFrame>
        <p:nvGraphicFramePr>
          <p:cNvPr id="9" name="表 11">
            <a:extLst>
              <a:ext uri="{FF2B5EF4-FFF2-40B4-BE49-F238E27FC236}">
                <a16:creationId xmlns:a16="http://schemas.microsoft.com/office/drawing/2014/main" id="{03579828-FD2A-F8EF-7802-30923929B3CB}"/>
              </a:ext>
            </a:extLst>
          </p:cNvPr>
          <p:cNvGraphicFramePr>
            <a:graphicFrameLocks noGrp="1"/>
          </p:cNvGraphicFramePr>
          <p:nvPr>
            <p:extLst>
              <p:ext uri="{D42A27DB-BD31-4B8C-83A1-F6EECF244321}">
                <p14:modId xmlns:p14="http://schemas.microsoft.com/office/powerpoint/2010/main" val="2660135728"/>
              </p:ext>
            </p:extLst>
          </p:nvPr>
        </p:nvGraphicFramePr>
        <p:xfrm>
          <a:off x="378369" y="4798270"/>
          <a:ext cx="5962045" cy="1691640"/>
        </p:xfrm>
        <a:graphic>
          <a:graphicData uri="http://schemas.openxmlformats.org/drawingml/2006/table">
            <a:tbl>
              <a:tblPr firstRow="1" bandRow="1">
                <a:tableStyleId>{5940675A-B579-460E-94D1-54222C63F5DA}</a:tableStyleId>
              </a:tblPr>
              <a:tblGrid>
                <a:gridCol w="5962045">
                  <a:extLst>
                    <a:ext uri="{9D8B030D-6E8A-4147-A177-3AD203B41FA5}">
                      <a16:colId xmlns:a16="http://schemas.microsoft.com/office/drawing/2014/main" val="2177250322"/>
                    </a:ext>
                  </a:extLst>
                </a:gridCol>
              </a:tblGrid>
              <a:tr h="1526342">
                <a:tc>
                  <a:txBody>
                    <a:bodyPr/>
                    <a:lstStyle/>
                    <a:p>
                      <a:pPr>
                        <a:lnSpc>
                          <a:spcPts val="1400"/>
                        </a:lnSpc>
                      </a:pPr>
                      <a:r>
                        <a:rPr kumimoji="1" lang="ja-JP" altLang="en-US" sz="1100" spc="-40" baseline="0" dirty="0">
                          <a:solidFill>
                            <a:srgbClr val="0070C0"/>
                          </a:solidFill>
                          <a:latin typeface="ＭＳ 明朝" panose="02020609040205080304" pitchFamily="17" charset="-128"/>
                          <a:ea typeface="ＭＳ 明朝" panose="02020609040205080304" pitchFamily="17" charset="-128"/>
                        </a:rPr>
                        <a:t>☑</a:t>
                      </a:r>
                      <a:r>
                        <a:rPr kumimoji="1" lang="ja-JP" altLang="en-US" sz="1100" spc="-40" baseline="0" dirty="0">
                          <a:latin typeface="ＭＳ 明朝" panose="02020609040205080304" pitchFamily="17" charset="-128"/>
                          <a:ea typeface="ＭＳ 明朝" panose="02020609040205080304" pitchFamily="17" charset="-128"/>
                        </a:rPr>
                        <a:t> </a:t>
                      </a:r>
                      <a:r>
                        <a:rPr kumimoji="1" lang="en-US" altLang="ja-JP" sz="1100" spc="-40" baseline="0" dirty="0">
                          <a:latin typeface="ＭＳ 明朝" panose="02020609040205080304" pitchFamily="17" charset="-128"/>
                          <a:ea typeface="ＭＳ 明朝" panose="02020609040205080304" pitchFamily="17" charset="-128"/>
                        </a:rPr>
                        <a:t>a.</a:t>
                      </a:r>
                      <a:r>
                        <a:rPr kumimoji="1" lang="ja-JP" altLang="en-US" sz="1100" spc="-40" baseline="0" dirty="0">
                          <a:latin typeface="ＭＳ 明朝" panose="02020609040205080304" pitchFamily="17" charset="-128"/>
                          <a:ea typeface="ＭＳ 明朝" panose="02020609040205080304" pitchFamily="17" charset="-128"/>
                        </a:rPr>
                        <a:t>有機質資材の施用による土づくり及び化学肥料・化学農薬の使用減少</a:t>
                      </a:r>
                      <a:endParaRPr kumimoji="1" lang="ja-JP" altLang="en-US" sz="1100" spc="-40" baseline="0" dirty="0">
                        <a:solidFill>
                          <a:schemeClr val="tx1"/>
                        </a:solidFill>
                        <a:latin typeface="ＭＳ 明朝" panose="02020609040205080304" pitchFamily="17" charset="-128"/>
                        <a:ea typeface="ＭＳ 明朝" panose="02020609040205080304" pitchFamily="17" charset="-128"/>
                      </a:endParaRPr>
                    </a:p>
                    <a:p>
                      <a:pPr>
                        <a:lnSpc>
                          <a:spcPts val="1400"/>
                        </a:lnSpc>
                      </a:pPr>
                      <a:r>
                        <a:rPr kumimoji="1" lang="ja-JP" altLang="en-US" sz="1100" spc="-40" baseline="0" dirty="0">
                          <a:latin typeface="ＭＳ 明朝" panose="02020609040205080304" pitchFamily="17" charset="-128"/>
                          <a:ea typeface="ＭＳ 明朝" panose="02020609040205080304" pitchFamily="17" charset="-128"/>
                        </a:rPr>
                        <a:t>□ </a:t>
                      </a:r>
                      <a:r>
                        <a:rPr kumimoji="1" lang="en-US" altLang="ja-JP" sz="1100" spc="-40" baseline="0" dirty="0">
                          <a:latin typeface="ＭＳ 明朝" panose="02020609040205080304" pitchFamily="17" charset="-128"/>
                          <a:ea typeface="ＭＳ 明朝" panose="02020609040205080304" pitchFamily="17" charset="-128"/>
                        </a:rPr>
                        <a:t>b.</a:t>
                      </a:r>
                      <a:r>
                        <a:rPr kumimoji="1" lang="ja-JP" altLang="en-US" sz="1100" spc="-40" baseline="0" dirty="0">
                          <a:latin typeface="ＭＳ 明朝" panose="02020609040205080304" pitchFamily="17" charset="-128"/>
                          <a:ea typeface="ＭＳ 明朝" panose="02020609040205080304" pitchFamily="17" charset="-128"/>
                        </a:rPr>
                        <a:t>温室効果ガスの排出の量の削減</a:t>
                      </a:r>
                    </a:p>
                    <a:p>
                      <a:pPr>
                        <a:lnSpc>
                          <a:spcPts val="1400"/>
                        </a:lnSpc>
                      </a:pPr>
                      <a:r>
                        <a:rPr kumimoji="1" lang="ja-JP" altLang="en-US" sz="1100" spc="-40" baseline="0" dirty="0">
                          <a:latin typeface="ＭＳ 明朝" panose="02020609040205080304" pitchFamily="17" charset="-128"/>
                          <a:ea typeface="ＭＳ 明朝" panose="02020609040205080304" pitchFamily="17" charset="-128"/>
                        </a:rPr>
                        <a:t>□ </a:t>
                      </a:r>
                      <a:r>
                        <a:rPr kumimoji="1" lang="en-US" altLang="ja-JP" sz="1100" spc="-40" baseline="0" dirty="0">
                          <a:latin typeface="ＭＳ 明朝" panose="02020609040205080304" pitchFamily="17" charset="-128"/>
                          <a:ea typeface="ＭＳ 明朝" panose="02020609040205080304" pitchFamily="17" charset="-128"/>
                        </a:rPr>
                        <a:t>c.</a:t>
                      </a:r>
                      <a:r>
                        <a:rPr kumimoji="1" lang="ja-JP" altLang="en-US" sz="1100" spc="-40" baseline="0" dirty="0">
                          <a:latin typeface="ＭＳ 明朝" panose="02020609040205080304" pitchFamily="17" charset="-128"/>
                          <a:ea typeface="ＭＳ 明朝" panose="02020609040205080304" pitchFamily="17" charset="-128"/>
                        </a:rPr>
                        <a:t>土壌を使用しない栽培技術の実施及び化学肥料・化学農薬の使用減少</a:t>
                      </a:r>
                    </a:p>
                    <a:p>
                      <a:pPr>
                        <a:lnSpc>
                          <a:spcPts val="1400"/>
                        </a:lnSpc>
                      </a:pPr>
                      <a:r>
                        <a:rPr kumimoji="1" lang="ja-JP" altLang="en-US" sz="1100" spc="-40" baseline="0" dirty="0">
                          <a:latin typeface="ＭＳ 明朝" panose="02020609040205080304" pitchFamily="17" charset="-128"/>
                          <a:ea typeface="ＭＳ 明朝" panose="02020609040205080304" pitchFamily="17" charset="-128"/>
                        </a:rPr>
                        <a:t>□ </a:t>
                      </a:r>
                      <a:r>
                        <a:rPr kumimoji="1" lang="en-US" altLang="ja-JP" sz="1100" spc="-40" baseline="0" dirty="0">
                          <a:latin typeface="ＭＳ 明朝" panose="02020609040205080304" pitchFamily="17" charset="-128"/>
                          <a:ea typeface="ＭＳ 明朝" panose="02020609040205080304" pitchFamily="17" charset="-128"/>
                        </a:rPr>
                        <a:t>d.</a:t>
                      </a:r>
                      <a:r>
                        <a:rPr kumimoji="1" lang="ja-JP" altLang="en-US" sz="1100" spc="-40" baseline="0" dirty="0">
                          <a:latin typeface="ＭＳ 明朝" panose="02020609040205080304" pitchFamily="17" charset="-128"/>
                          <a:ea typeface="ＭＳ 明朝" panose="02020609040205080304" pitchFamily="17" charset="-128"/>
                        </a:rPr>
                        <a:t>家畜のふん尿に含まれる窒素、燐その他の環境への負荷の原因となる物質の量の減少</a:t>
                      </a:r>
                    </a:p>
                    <a:p>
                      <a:pPr>
                        <a:lnSpc>
                          <a:spcPts val="1400"/>
                        </a:lnSpc>
                      </a:pPr>
                      <a:r>
                        <a:rPr kumimoji="1" lang="ja-JP" altLang="en-US" sz="1100" spc="-40" baseline="0" dirty="0">
                          <a:latin typeface="ＭＳ 明朝" panose="02020609040205080304" pitchFamily="17" charset="-128"/>
                          <a:ea typeface="ＭＳ 明朝" panose="02020609040205080304" pitchFamily="17" charset="-128"/>
                        </a:rPr>
                        <a:t>□ </a:t>
                      </a:r>
                      <a:r>
                        <a:rPr kumimoji="1" lang="en-US" altLang="ja-JP" sz="1100" spc="-40" baseline="0" dirty="0">
                          <a:latin typeface="ＭＳ 明朝" panose="02020609040205080304" pitchFamily="17" charset="-128"/>
                          <a:ea typeface="ＭＳ 明朝" panose="02020609040205080304" pitchFamily="17" charset="-128"/>
                        </a:rPr>
                        <a:t>e.</a:t>
                      </a:r>
                      <a:r>
                        <a:rPr kumimoji="1" lang="ja-JP" altLang="en-US" sz="1100" spc="-40" baseline="0" dirty="0">
                          <a:latin typeface="ＭＳ 明朝" panose="02020609040205080304" pitchFamily="17" charset="-128"/>
                          <a:ea typeface="ＭＳ 明朝" panose="02020609040205080304" pitchFamily="17" charset="-128"/>
                        </a:rPr>
                        <a:t>餌料の投与等により流出する窒素、燐その他の環境への負荷の原因となる物質の量の減少</a:t>
                      </a:r>
                    </a:p>
                    <a:p>
                      <a:pPr>
                        <a:lnSpc>
                          <a:spcPts val="1400"/>
                        </a:lnSpc>
                      </a:pPr>
                      <a:r>
                        <a:rPr kumimoji="1" lang="ja-JP" altLang="en-US" sz="1100" spc="-40" baseline="0" dirty="0">
                          <a:latin typeface="ＭＳ 明朝" panose="02020609040205080304" pitchFamily="17" charset="-128"/>
                          <a:ea typeface="ＭＳ 明朝" panose="02020609040205080304" pitchFamily="17" charset="-128"/>
                        </a:rPr>
                        <a:t>□ </a:t>
                      </a:r>
                      <a:r>
                        <a:rPr kumimoji="1" lang="en-US" altLang="ja-JP" sz="1100" spc="-40" baseline="0" dirty="0">
                          <a:latin typeface="ＭＳ 明朝" panose="02020609040205080304" pitchFamily="17" charset="-128"/>
                          <a:ea typeface="ＭＳ 明朝" panose="02020609040205080304" pitchFamily="17" charset="-128"/>
                        </a:rPr>
                        <a:t>f.</a:t>
                      </a:r>
                      <a:r>
                        <a:rPr kumimoji="1" lang="ja-JP" altLang="en-US" sz="1100" spc="-40" baseline="0" dirty="0">
                          <a:latin typeface="ＭＳ 明朝" panose="02020609040205080304" pitchFamily="17" charset="-128"/>
                          <a:ea typeface="ＭＳ 明朝" panose="02020609040205080304" pitchFamily="17" charset="-128"/>
                        </a:rPr>
                        <a:t>土壌炭素貯留に資する土壌改良資材の農地又は採草放牧地への施用</a:t>
                      </a:r>
                    </a:p>
                    <a:p>
                      <a:pPr marL="288000" indent="-288000">
                        <a:lnSpc>
                          <a:spcPts val="1400"/>
                        </a:lnSpc>
                      </a:pPr>
                      <a:r>
                        <a:rPr kumimoji="1" lang="ja-JP" altLang="en-US" sz="1100" spc="-40" baseline="0" dirty="0">
                          <a:latin typeface="ＭＳ 明朝" panose="02020609040205080304" pitchFamily="17" charset="-128"/>
                          <a:ea typeface="ＭＳ 明朝" panose="02020609040205080304" pitchFamily="17" charset="-128"/>
                        </a:rPr>
                        <a:t>□ </a:t>
                      </a:r>
                      <a:r>
                        <a:rPr kumimoji="1" lang="en-US" altLang="ja-JP" sz="1100" spc="-40" baseline="0" dirty="0">
                          <a:latin typeface="ＭＳ 明朝" panose="02020609040205080304" pitchFamily="17" charset="-128"/>
                          <a:ea typeface="ＭＳ 明朝" panose="02020609040205080304" pitchFamily="17" charset="-128"/>
                        </a:rPr>
                        <a:t>g.</a:t>
                      </a:r>
                      <a:r>
                        <a:rPr kumimoji="1" lang="ja-JP" altLang="en-US" sz="1100" spc="-40" baseline="0" dirty="0">
                          <a:latin typeface="ＭＳ 明朝" panose="02020609040205080304" pitchFamily="17" charset="-128"/>
                          <a:ea typeface="ＭＳ 明朝" panose="02020609040205080304" pitchFamily="17" charset="-128"/>
                        </a:rPr>
                        <a:t>生分解性プラスチック資材の使用その他の取組によるプラスチックの排出若しくは流出の抑制又は化石資源由来のプラスチックの使用量削減</a:t>
                      </a:r>
                    </a:p>
                    <a:p>
                      <a:pPr>
                        <a:lnSpc>
                          <a:spcPts val="1400"/>
                        </a:lnSpc>
                      </a:pPr>
                      <a:r>
                        <a:rPr kumimoji="1" lang="ja-JP" altLang="en-US" sz="1100" spc="-40" baseline="0" dirty="0">
                          <a:latin typeface="ＭＳ 明朝" panose="02020609040205080304" pitchFamily="17" charset="-128"/>
                          <a:ea typeface="ＭＳ 明朝" panose="02020609040205080304" pitchFamily="17" charset="-128"/>
                        </a:rPr>
                        <a:t>□ </a:t>
                      </a:r>
                      <a:r>
                        <a:rPr kumimoji="1" lang="en-US" altLang="ja-JP" sz="1100" spc="-40" baseline="0" dirty="0">
                          <a:latin typeface="ＭＳ 明朝" panose="02020609040205080304" pitchFamily="17" charset="-128"/>
                          <a:ea typeface="ＭＳ 明朝" panose="02020609040205080304" pitchFamily="17" charset="-128"/>
                        </a:rPr>
                        <a:t>h.</a:t>
                      </a:r>
                      <a:r>
                        <a:rPr kumimoji="1" lang="ja-JP" altLang="en-US" sz="1100" spc="-40" baseline="0" dirty="0">
                          <a:latin typeface="ＭＳ 明朝" panose="02020609040205080304" pitchFamily="17" charset="-128"/>
                          <a:ea typeface="ＭＳ 明朝" panose="02020609040205080304" pitchFamily="17" charset="-128"/>
                        </a:rPr>
                        <a:t>化学肥料・化学農薬の使用減少と併せて行う生物多様性の保全</a:t>
                      </a:r>
                    </a:p>
                  </a:txBody>
                  <a:tcPr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863013106"/>
                  </a:ext>
                </a:extLst>
              </a:tr>
            </a:tbl>
          </a:graphicData>
        </a:graphic>
      </p:graphicFrame>
      <p:sp>
        <p:nvSpPr>
          <p:cNvPr id="17" name="吹き出し: 四角形 16">
            <a:extLst>
              <a:ext uri="{FF2B5EF4-FFF2-40B4-BE49-F238E27FC236}">
                <a16:creationId xmlns:a16="http://schemas.microsoft.com/office/drawing/2014/main" id="{6EFAEDB0-89EC-882D-8E7A-081AB73AF5E5}"/>
              </a:ext>
            </a:extLst>
          </p:cNvPr>
          <p:cNvSpPr/>
          <p:nvPr/>
        </p:nvSpPr>
        <p:spPr>
          <a:xfrm>
            <a:off x="6237535" y="3652218"/>
            <a:ext cx="2820186" cy="960642"/>
          </a:xfrm>
          <a:prstGeom prst="wedgeRectCallout">
            <a:avLst>
              <a:gd name="adj1" fmla="val -59414"/>
              <a:gd name="adj2" fmla="val -3122"/>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3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85725" indent="-85725" algn="just">
              <a:lnSpc>
                <a:spcPts val="1600"/>
              </a:lnSpc>
              <a:spcAft>
                <a:spcPts val="300"/>
              </a:spcAft>
            </a:pPr>
            <a:r>
              <a:rPr kumimoji="1" lang="ja-JP" altLang="en-US" sz="1200" dirty="0">
                <a:solidFill>
                  <a:schemeClr val="tx1"/>
                </a:solidFill>
                <a:latin typeface="Meiryo UI" panose="020B0604030504040204" pitchFamily="50" charset="-128"/>
                <a:ea typeface="Meiryo UI" panose="020B0604030504040204" pitchFamily="50" charset="-128"/>
              </a:rPr>
              <a:t>・現状の経営概況（</a:t>
            </a:r>
            <a:r>
              <a:rPr kumimoji="1" lang="ja-JP" altLang="en-US" sz="1200" b="1" dirty="0">
                <a:solidFill>
                  <a:schemeClr val="tx1"/>
                </a:solidFill>
                <a:latin typeface="Meiryo UI" panose="020B0604030504040204" pitchFamily="50" charset="-128"/>
                <a:ea typeface="Meiryo UI" panose="020B0604030504040204" pitchFamily="50" charset="-128"/>
              </a:rPr>
              <a:t>経営面積、品目、労働力の状況</a:t>
            </a:r>
            <a:r>
              <a:rPr kumimoji="1" lang="ja-JP" altLang="en-US" sz="1200" dirty="0">
                <a:solidFill>
                  <a:schemeClr val="tx1"/>
                </a:solidFill>
                <a:latin typeface="Meiryo UI" panose="020B0604030504040204" pitchFamily="50" charset="-128"/>
                <a:ea typeface="Meiryo UI" panose="020B0604030504040204" pitchFamily="50" charset="-128"/>
              </a:rPr>
              <a:t>など）を簡潔に記載ください。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1" name="吹き出し: 四角形 20">
            <a:extLst>
              <a:ext uri="{FF2B5EF4-FFF2-40B4-BE49-F238E27FC236}">
                <a16:creationId xmlns:a16="http://schemas.microsoft.com/office/drawing/2014/main" id="{CF6A2509-8B4C-63DD-BE88-AD628976E5C9}"/>
              </a:ext>
            </a:extLst>
          </p:cNvPr>
          <p:cNvSpPr/>
          <p:nvPr/>
        </p:nvSpPr>
        <p:spPr>
          <a:xfrm>
            <a:off x="6248686" y="4816819"/>
            <a:ext cx="2809036" cy="1126781"/>
          </a:xfrm>
          <a:prstGeom prst="wedgeRectCallout">
            <a:avLst>
              <a:gd name="adj1" fmla="val -60436"/>
              <a:gd name="adj2" fmla="val -1455"/>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3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85725" indent="-85725">
              <a:lnSpc>
                <a:spcPts val="1600"/>
              </a:lnSpc>
            </a:pPr>
            <a:r>
              <a:rPr kumimoji="1" lang="ja-JP" altLang="en-US" sz="1200" dirty="0">
                <a:solidFill>
                  <a:schemeClr val="tx1"/>
                </a:solidFill>
                <a:latin typeface="Meiryo UI" panose="020B0604030504040204" pitchFamily="50" charset="-128"/>
                <a:ea typeface="Meiryo UI" panose="020B0604030504040204" pitchFamily="50" charset="-128"/>
              </a:rPr>
              <a:t>・該当する取組にチェックを付けてください。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5725" indent="-85725">
              <a:lnSpc>
                <a:spcPts val="1600"/>
              </a:lnSpc>
              <a:spcBef>
                <a:spcPts val="300"/>
              </a:spcBef>
            </a:pPr>
            <a:r>
              <a:rPr kumimoji="1" lang="ja-JP" altLang="en-US" sz="1200" dirty="0">
                <a:solidFill>
                  <a:schemeClr val="tx1"/>
                </a:solidFill>
                <a:latin typeface="Meiryo UI" panose="020B0604030504040204" pitchFamily="50" charset="-128"/>
                <a:ea typeface="Meiryo UI" panose="020B0604030504040204" pitchFamily="50" charset="-128"/>
              </a:rPr>
              <a:t>・都道府県によっては、対象となる事業活動の類型が異なる場合があります。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1603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33E3647E-EFBA-473E-B45D-7E576B11A161}"/>
              </a:ext>
            </a:extLst>
          </p:cNvPr>
          <p:cNvSpPr txBox="1"/>
          <p:nvPr/>
        </p:nvSpPr>
        <p:spPr>
          <a:xfrm>
            <a:off x="8665270" y="6527266"/>
            <a:ext cx="43641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４</a:t>
            </a:r>
          </a:p>
        </p:txBody>
      </p:sp>
      <p:sp>
        <p:nvSpPr>
          <p:cNvPr id="11" name="テキスト ボックス 10">
            <a:extLst>
              <a:ext uri="{FF2B5EF4-FFF2-40B4-BE49-F238E27FC236}">
                <a16:creationId xmlns:a16="http://schemas.microsoft.com/office/drawing/2014/main" id="{FD84436D-9F6F-4156-A50D-859D203867B5}"/>
              </a:ext>
            </a:extLst>
          </p:cNvPr>
          <p:cNvSpPr txBox="1"/>
          <p:nvPr/>
        </p:nvSpPr>
        <p:spPr>
          <a:xfrm>
            <a:off x="0" y="86755"/>
            <a:ext cx="914400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　　計画の記載例②（個人申請の場合）</a:t>
            </a:r>
          </a:p>
        </p:txBody>
      </p:sp>
      <p:cxnSp>
        <p:nvCxnSpPr>
          <p:cNvPr id="9" name="直線コネクタ 8">
            <a:extLst>
              <a:ext uri="{FF2B5EF4-FFF2-40B4-BE49-F238E27FC236}">
                <a16:creationId xmlns:a16="http://schemas.microsoft.com/office/drawing/2014/main" id="{B8B0F999-C2E2-49D8-91DF-20F8EC5AA95B}"/>
              </a:ext>
            </a:extLst>
          </p:cNvPr>
          <p:cNvCxnSpPr/>
          <p:nvPr/>
        </p:nvCxnSpPr>
        <p:spPr>
          <a:xfrm>
            <a:off x="218661" y="441937"/>
            <a:ext cx="87364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5836A73-E4E1-1F79-0977-5724CA39FDBD}"/>
              </a:ext>
            </a:extLst>
          </p:cNvPr>
          <p:cNvSpPr txBox="1"/>
          <p:nvPr/>
        </p:nvSpPr>
        <p:spPr>
          <a:xfrm>
            <a:off x="42312" y="482595"/>
            <a:ext cx="5806642" cy="261610"/>
          </a:xfrm>
          <a:prstGeom prst="rect">
            <a:avLst/>
          </a:prstGeom>
          <a:noFill/>
        </p:spPr>
        <p:txBody>
          <a:bodyPr wrap="square" rtlCol="0">
            <a:spAutoFit/>
          </a:bodyPr>
          <a:lstStyle/>
          <a:p>
            <a:r>
              <a:rPr kumimoji="1" lang="ja-JP" altLang="en-US" sz="1100" b="1" dirty="0">
                <a:latin typeface="ＭＳ ゴシック" panose="020B0609070205080204" pitchFamily="49" charset="-128"/>
                <a:ea typeface="ＭＳ ゴシック" panose="020B0609070205080204" pitchFamily="49" charset="-128"/>
              </a:rPr>
              <a:t>（３）環境負荷低減事業活動の推進方向</a:t>
            </a:r>
            <a:endParaRPr kumimoji="1" lang="en-US" altLang="ja-JP" sz="1050" b="1" dirty="0">
              <a:latin typeface="ＭＳ ゴシック" panose="020B0609070205080204" pitchFamily="49" charset="-128"/>
              <a:ea typeface="ＭＳ ゴシック" panose="020B0609070205080204" pitchFamily="49" charset="-128"/>
            </a:endParaRPr>
          </a:p>
        </p:txBody>
      </p:sp>
      <p:graphicFrame>
        <p:nvGraphicFramePr>
          <p:cNvPr id="4" name="表 11">
            <a:extLst>
              <a:ext uri="{FF2B5EF4-FFF2-40B4-BE49-F238E27FC236}">
                <a16:creationId xmlns:a16="http://schemas.microsoft.com/office/drawing/2014/main" id="{A5DCF174-40C4-0D6E-58A5-08F838CB8DCF}"/>
              </a:ext>
            </a:extLst>
          </p:cNvPr>
          <p:cNvGraphicFramePr>
            <a:graphicFrameLocks noGrp="1"/>
          </p:cNvGraphicFramePr>
          <p:nvPr>
            <p:extLst>
              <p:ext uri="{D42A27DB-BD31-4B8C-83A1-F6EECF244321}">
                <p14:modId xmlns:p14="http://schemas.microsoft.com/office/powerpoint/2010/main" val="2261801366"/>
              </p:ext>
            </p:extLst>
          </p:nvPr>
        </p:nvGraphicFramePr>
        <p:xfrm>
          <a:off x="339427" y="744204"/>
          <a:ext cx="5806642" cy="1181979"/>
        </p:xfrm>
        <a:graphic>
          <a:graphicData uri="http://schemas.openxmlformats.org/drawingml/2006/table">
            <a:tbl>
              <a:tblPr firstRow="1" bandRow="1">
                <a:tableStyleId>{5940675A-B579-460E-94D1-54222C63F5DA}</a:tableStyleId>
              </a:tblPr>
              <a:tblGrid>
                <a:gridCol w="5806642">
                  <a:extLst>
                    <a:ext uri="{9D8B030D-6E8A-4147-A177-3AD203B41FA5}">
                      <a16:colId xmlns:a16="http://schemas.microsoft.com/office/drawing/2014/main" val="2177250322"/>
                    </a:ext>
                  </a:extLst>
                </a:gridCol>
              </a:tblGrid>
              <a:tr h="1181979">
                <a:tc>
                  <a:txBody>
                    <a:bodyPr/>
                    <a:lstStyle/>
                    <a:p>
                      <a:pPr marL="108000" indent="-108000">
                        <a:lnSpc>
                          <a:spcPts val="1400"/>
                        </a:lnSpc>
                        <a:spcBef>
                          <a:spcPts val="300"/>
                        </a:spcBef>
                      </a:pP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肥料コスト低減のため、稲わらのすき込みによる地力の向上に取り組む。</a:t>
                      </a:r>
                    </a:p>
                    <a:p>
                      <a:pPr marL="108000" indent="-108000">
                        <a:lnSpc>
                          <a:spcPts val="1400"/>
                        </a:lnSpc>
                        <a:spcBef>
                          <a:spcPts val="300"/>
                        </a:spcBef>
                      </a:pP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また、限られた労働力で効率的に取り組むことが必要であるため、</a:t>
                      </a:r>
                    </a:p>
                    <a:p>
                      <a:pPr marL="108000" indent="-108000">
                        <a:lnSpc>
                          <a:spcPts val="1400"/>
                        </a:lnSpc>
                        <a:spcBef>
                          <a:spcPts val="300"/>
                        </a:spcBef>
                      </a:pP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・天候に左右されないペースト施肥田植機の導入</a:t>
                      </a:r>
                    </a:p>
                    <a:p>
                      <a:pPr marL="108000" indent="-108000">
                        <a:lnSpc>
                          <a:spcPts val="1400"/>
                        </a:lnSpc>
                        <a:spcBef>
                          <a:spcPts val="300"/>
                        </a:spcBef>
                      </a:pP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・深水管理での除草作業の削減</a:t>
                      </a:r>
                    </a:p>
                    <a:p>
                      <a:pPr marL="108000" indent="-108000">
                        <a:lnSpc>
                          <a:spcPts val="1400"/>
                        </a:lnSpc>
                        <a:spcBef>
                          <a:spcPts val="300"/>
                        </a:spcBef>
                      </a:pP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により、化学肥料・化学農薬の削減と、作業効率化の両立を目指す。</a:t>
                      </a:r>
                      <a:endPar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013106"/>
                  </a:ext>
                </a:extLst>
              </a:tr>
            </a:tbl>
          </a:graphicData>
        </a:graphic>
      </p:graphicFrame>
      <p:sp>
        <p:nvSpPr>
          <p:cNvPr id="5" name="テキスト ボックス 4">
            <a:extLst>
              <a:ext uri="{FF2B5EF4-FFF2-40B4-BE49-F238E27FC236}">
                <a16:creationId xmlns:a16="http://schemas.microsoft.com/office/drawing/2014/main" id="{08C13A6E-C788-6135-CFA8-37035329E294}"/>
              </a:ext>
            </a:extLst>
          </p:cNvPr>
          <p:cNvSpPr txBox="1"/>
          <p:nvPr/>
        </p:nvSpPr>
        <p:spPr>
          <a:xfrm>
            <a:off x="42312" y="1977241"/>
            <a:ext cx="5806642" cy="261610"/>
          </a:xfrm>
          <a:prstGeom prst="rect">
            <a:avLst/>
          </a:prstGeom>
          <a:noFill/>
        </p:spPr>
        <p:txBody>
          <a:bodyPr wrap="square" rtlCol="0">
            <a:spAutoFit/>
          </a:bodyPr>
          <a:lstStyle/>
          <a:p>
            <a:r>
              <a:rPr kumimoji="1" lang="ja-JP" altLang="en-US" sz="1100" b="1" dirty="0">
                <a:latin typeface="ＭＳ ゴシック" panose="020B0609070205080204" pitchFamily="49" charset="-128"/>
                <a:ea typeface="ＭＳ ゴシック" panose="020B0609070205080204" pitchFamily="49" charset="-128"/>
              </a:rPr>
              <a:t>（４）環境負荷低減事業活動の実施期間</a:t>
            </a:r>
            <a:endParaRPr kumimoji="1" lang="en-US" altLang="ja-JP" sz="1050" b="1" dirty="0">
              <a:latin typeface="ＭＳ ゴシック" panose="020B0609070205080204" pitchFamily="49" charset="-128"/>
              <a:ea typeface="ＭＳ ゴシック" panose="020B0609070205080204" pitchFamily="49" charset="-128"/>
            </a:endParaRPr>
          </a:p>
        </p:txBody>
      </p:sp>
      <p:graphicFrame>
        <p:nvGraphicFramePr>
          <p:cNvPr id="6" name="表 11">
            <a:extLst>
              <a:ext uri="{FF2B5EF4-FFF2-40B4-BE49-F238E27FC236}">
                <a16:creationId xmlns:a16="http://schemas.microsoft.com/office/drawing/2014/main" id="{2DAD276A-E519-87D8-A32F-EC2C0583EE82}"/>
              </a:ext>
            </a:extLst>
          </p:cNvPr>
          <p:cNvGraphicFramePr>
            <a:graphicFrameLocks noGrp="1"/>
          </p:cNvGraphicFramePr>
          <p:nvPr>
            <p:extLst>
              <p:ext uri="{D42A27DB-BD31-4B8C-83A1-F6EECF244321}">
                <p14:modId xmlns:p14="http://schemas.microsoft.com/office/powerpoint/2010/main" val="2110160233"/>
              </p:ext>
            </p:extLst>
          </p:nvPr>
        </p:nvGraphicFramePr>
        <p:xfrm>
          <a:off x="339427" y="2273478"/>
          <a:ext cx="5806642" cy="269240"/>
        </p:xfrm>
        <a:graphic>
          <a:graphicData uri="http://schemas.openxmlformats.org/drawingml/2006/table">
            <a:tbl>
              <a:tblPr firstRow="1" bandRow="1">
                <a:tableStyleId>{5940675A-B579-460E-94D1-54222C63F5DA}</a:tableStyleId>
              </a:tblPr>
              <a:tblGrid>
                <a:gridCol w="5806642">
                  <a:extLst>
                    <a:ext uri="{9D8B030D-6E8A-4147-A177-3AD203B41FA5}">
                      <a16:colId xmlns:a16="http://schemas.microsoft.com/office/drawing/2014/main" val="2177250322"/>
                    </a:ext>
                  </a:extLst>
                </a:gridCol>
              </a:tblGrid>
              <a:tr h="261610">
                <a:tc>
                  <a:txBody>
                    <a:bodyPr/>
                    <a:lstStyle/>
                    <a:p>
                      <a:pPr>
                        <a:lnSpc>
                          <a:spcPts val="1400"/>
                        </a:lnSpc>
                      </a:pPr>
                      <a:r>
                        <a:rPr kumimoji="1" lang="ja-JP" altLang="en-US" sz="1200" spc="-40" baseline="0" dirty="0">
                          <a:solidFill>
                            <a:schemeClr val="tx1"/>
                          </a:solidFill>
                          <a:latin typeface="ＭＳ 明朝" panose="02020609040205080304" pitchFamily="17" charset="-128"/>
                          <a:ea typeface="ＭＳ 明朝" panose="02020609040205080304" pitchFamily="17" charset="-128"/>
                        </a:rPr>
                        <a:t>実施期間： </a:t>
                      </a: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令和５ </a:t>
                      </a:r>
                      <a:r>
                        <a:rPr kumimoji="1" lang="ja-JP" altLang="en-US" sz="1200" spc="-40" baseline="0" dirty="0">
                          <a:solidFill>
                            <a:schemeClr val="tx1"/>
                          </a:solidFill>
                          <a:latin typeface="ＭＳ 明朝" panose="02020609040205080304" pitchFamily="17" charset="-128"/>
                          <a:ea typeface="ＭＳ 明朝" panose="02020609040205080304" pitchFamily="17" charset="-128"/>
                        </a:rPr>
                        <a:t>年</a:t>
                      </a:r>
                      <a:r>
                        <a:rPr kumimoji="1" lang="ja-JP" altLang="en-US" sz="1200" spc="-40" baseline="0" dirty="0">
                          <a:solidFill>
                            <a:srgbClr val="0070C0"/>
                          </a:solidFill>
                          <a:latin typeface="ＭＳ 明朝" panose="02020609040205080304" pitchFamily="17" charset="-128"/>
                          <a:ea typeface="ＭＳ 明朝" panose="02020609040205080304" pitchFamily="17" charset="-128"/>
                        </a:rPr>
                        <a:t> </a:t>
                      </a: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４</a:t>
                      </a:r>
                      <a:r>
                        <a:rPr kumimoji="1" lang="ja-JP" altLang="en-US" sz="1200" spc="-40" baseline="0" dirty="0">
                          <a:solidFill>
                            <a:srgbClr val="0070C0"/>
                          </a:solidFill>
                          <a:latin typeface="ＭＳ 明朝" panose="02020609040205080304" pitchFamily="17" charset="-128"/>
                          <a:ea typeface="ＭＳ 明朝" panose="02020609040205080304" pitchFamily="17" charset="-128"/>
                        </a:rPr>
                        <a:t> </a:t>
                      </a:r>
                      <a:r>
                        <a:rPr kumimoji="1" lang="ja-JP" altLang="en-US" sz="1200" spc="-40" baseline="0" dirty="0">
                          <a:solidFill>
                            <a:schemeClr val="tx1"/>
                          </a:solidFill>
                          <a:latin typeface="ＭＳ 明朝" panose="02020609040205080304" pitchFamily="17" charset="-128"/>
                          <a:ea typeface="ＭＳ 明朝" panose="02020609040205080304" pitchFamily="17" charset="-128"/>
                        </a:rPr>
                        <a:t>月　～　 </a:t>
                      </a: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令和</a:t>
                      </a:r>
                      <a:r>
                        <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rPr>
                        <a:t>10</a:t>
                      </a: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 </a:t>
                      </a:r>
                      <a:r>
                        <a:rPr kumimoji="1" lang="ja-JP" altLang="en-US" sz="1200" spc="-40" baseline="0" dirty="0">
                          <a:solidFill>
                            <a:schemeClr val="tx1"/>
                          </a:solidFill>
                          <a:latin typeface="ＭＳ 明朝" panose="02020609040205080304" pitchFamily="17" charset="-128"/>
                          <a:ea typeface="ＭＳ 明朝" panose="02020609040205080304" pitchFamily="17" charset="-128"/>
                        </a:rPr>
                        <a:t>年</a:t>
                      </a:r>
                      <a:r>
                        <a:rPr kumimoji="1" lang="ja-JP" altLang="en-US" sz="1200" spc="-40" baseline="0" dirty="0">
                          <a:solidFill>
                            <a:srgbClr val="0070C0"/>
                          </a:solidFill>
                          <a:latin typeface="ＭＳ 明朝" panose="02020609040205080304" pitchFamily="17" charset="-128"/>
                          <a:ea typeface="ＭＳ 明朝" panose="02020609040205080304" pitchFamily="17" charset="-128"/>
                        </a:rPr>
                        <a:t> </a:t>
                      </a:r>
                      <a:r>
                        <a:rPr kumimoji="1" lang="ja-JP" altLang="en-US" sz="1200" spc="-40" baseline="0" dirty="0">
                          <a:solidFill>
                            <a:srgbClr val="0070C0"/>
                          </a:solidFill>
                          <a:latin typeface="HGS創英角ﾎﾟｯﾌﾟ体" panose="040B0A00000000000000" pitchFamily="50" charset="-128"/>
                          <a:ea typeface="HGS創英角ﾎﾟｯﾌﾟ体" panose="040B0A00000000000000" pitchFamily="50" charset="-128"/>
                        </a:rPr>
                        <a:t>３</a:t>
                      </a:r>
                      <a:r>
                        <a:rPr kumimoji="1" lang="ja-JP" altLang="en-US" sz="1200" spc="-40" baseline="0" dirty="0">
                          <a:solidFill>
                            <a:srgbClr val="0070C0"/>
                          </a:solidFill>
                          <a:latin typeface="ＭＳ 明朝" panose="02020609040205080304" pitchFamily="17" charset="-128"/>
                          <a:ea typeface="ＭＳ 明朝" panose="02020609040205080304" pitchFamily="17" charset="-128"/>
                        </a:rPr>
                        <a:t> </a:t>
                      </a:r>
                      <a:r>
                        <a:rPr kumimoji="1" lang="ja-JP" altLang="en-US" sz="1200" spc="-40" baseline="0" dirty="0">
                          <a:solidFill>
                            <a:schemeClr val="tx1"/>
                          </a:solidFill>
                          <a:latin typeface="ＭＳ 明朝" panose="02020609040205080304" pitchFamily="17" charset="-128"/>
                          <a:ea typeface="ＭＳ 明朝" panose="02020609040205080304" pitchFamily="17" charset="-128"/>
                        </a:rPr>
                        <a:t>月 （目標年度）</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013106"/>
                  </a:ext>
                </a:extLst>
              </a:tr>
            </a:tbl>
          </a:graphicData>
        </a:graphic>
      </p:graphicFrame>
      <p:sp>
        <p:nvSpPr>
          <p:cNvPr id="7" name="吹き出し: 四角形 6">
            <a:extLst>
              <a:ext uri="{FF2B5EF4-FFF2-40B4-BE49-F238E27FC236}">
                <a16:creationId xmlns:a16="http://schemas.microsoft.com/office/drawing/2014/main" id="{57054C20-40FE-57B1-8F54-38F215A1880A}"/>
              </a:ext>
            </a:extLst>
          </p:cNvPr>
          <p:cNvSpPr/>
          <p:nvPr/>
        </p:nvSpPr>
        <p:spPr>
          <a:xfrm>
            <a:off x="6007071" y="1979152"/>
            <a:ext cx="2978811" cy="529906"/>
          </a:xfrm>
          <a:prstGeom prst="wedgeRectCallout">
            <a:avLst>
              <a:gd name="adj1" fmla="val -58850"/>
              <a:gd name="adj2" fmla="val 33311"/>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3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93663" indent="-93663">
              <a:lnSpc>
                <a:spcPts val="1600"/>
              </a:lnSpc>
            </a:pP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５年間</a:t>
            </a:r>
            <a:r>
              <a:rPr kumimoji="1" lang="ja-JP" altLang="en-US" sz="1200" dirty="0">
                <a:solidFill>
                  <a:schemeClr val="tx1"/>
                </a:solidFill>
                <a:latin typeface="Meiryo UI" panose="020B0604030504040204" pitchFamily="50" charset="-128"/>
                <a:ea typeface="Meiryo UI" panose="020B0604030504040204" pitchFamily="50" charset="-128"/>
              </a:rPr>
              <a:t>を目途に定めてください。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891477EB-5624-8E08-1FE1-CEF6233EC387}"/>
              </a:ext>
            </a:extLst>
          </p:cNvPr>
          <p:cNvSpPr/>
          <p:nvPr/>
        </p:nvSpPr>
        <p:spPr>
          <a:xfrm>
            <a:off x="6007071" y="595154"/>
            <a:ext cx="2978811" cy="1252695"/>
          </a:xfrm>
          <a:prstGeom prst="wedgeRectCallout">
            <a:avLst>
              <a:gd name="adj1" fmla="val -59876"/>
              <a:gd name="adj2" fmla="val -2267"/>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3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86400" indent="-86400" algn="just">
              <a:lnSpc>
                <a:spcPts val="1600"/>
              </a:lnSpc>
            </a:pPr>
            <a:r>
              <a:rPr kumimoji="1" lang="ja-JP" altLang="en-US" sz="1200" dirty="0">
                <a:solidFill>
                  <a:schemeClr val="tx1"/>
                </a:solidFill>
                <a:latin typeface="Meiryo UI" panose="020B0604030504040204" pitchFamily="50" charset="-128"/>
                <a:ea typeface="Meiryo UI" panose="020B0604030504040204" pitchFamily="50" charset="-128"/>
              </a:rPr>
              <a:t>生産や販売の取組に関し、</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6400" indent="-86400" algn="just">
              <a:lnSpc>
                <a:spcPts val="1600"/>
              </a:lnSpc>
            </a:pP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これまでの取組状況</a:t>
            </a:r>
            <a:r>
              <a:rPr kumimoji="1" lang="ja-JP" altLang="en-US" sz="1200" dirty="0">
                <a:solidFill>
                  <a:schemeClr val="tx1"/>
                </a:solidFill>
                <a:latin typeface="Meiryo UI" panose="020B0604030504040204" pitchFamily="50" charset="-128"/>
                <a:ea typeface="Meiryo UI" panose="020B0604030504040204" pitchFamily="50" charset="-128"/>
              </a:rPr>
              <a:t>や感じている課題</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6400" indent="-86400" algn="just">
              <a:lnSpc>
                <a:spcPts val="1600"/>
              </a:lnSpc>
            </a:pPr>
            <a:r>
              <a:rPr kumimoji="1" lang="ja-JP" altLang="en-US" sz="1200" dirty="0">
                <a:solidFill>
                  <a:schemeClr val="tx1"/>
                </a:solidFill>
                <a:latin typeface="Meiryo UI" panose="020B0604030504040204" pitchFamily="50" charset="-128"/>
                <a:ea typeface="Meiryo UI" panose="020B0604030504040204" pitchFamily="50" charset="-128"/>
              </a:rPr>
              <a:t>・環境負荷低減に向けて</a:t>
            </a:r>
            <a:r>
              <a:rPr kumimoji="1" lang="ja-JP" altLang="en-US" sz="1200" b="1" dirty="0">
                <a:solidFill>
                  <a:schemeClr val="tx1"/>
                </a:solidFill>
                <a:latin typeface="Meiryo UI" panose="020B0604030504040204" pitchFamily="50" charset="-128"/>
                <a:ea typeface="Meiryo UI" panose="020B0604030504040204" pitchFamily="50" charset="-128"/>
              </a:rPr>
              <a:t>これから取り組むこと</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86400" indent="-86400" algn="just">
              <a:lnSpc>
                <a:spcPts val="1600"/>
              </a:lnSpc>
            </a:pPr>
            <a:r>
              <a:rPr kumimoji="1" lang="ja-JP" altLang="en-US" sz="1200" dirty="0">
                <a:solidFill>
                  <a:schemeClr val="tx1"/>
                </a:solidFill>
                <a:latin typeface="Meiryo UI" panose="020B0604030504040204" pitchFamily="50" charset="-128"/>
                <a:ea typeface="Meiryo UI" panose="020B0604030504040204" pitchFamily="50" charset="-128"/>
              </a:rPr>
              <a:t>を記載してください。</a:t>
            </a:r>
          </a:p>
          <a:p>
            <a:pPr marL="76200" indent="-76200" algn="just">
              <a:lnSpc>
                <a:spcPts val="1300"/>
              </a:lnSpc>
            </a:pP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8DDC81E4-4C9C-1ED4-478B-27E7ECB4E92D}"/>
              </a:ext>
            </a:extLst>
          </p:cNvPr>
          <p:cNvSpPr txBox="1"/>
          <p:nvPr/>
        </p:nvSpPr>
        <p:spPr>
          <a:xfrm>
            <a:off x="35147" y="2700752"/>
            <a:ext cx="7267989" cy="261610"/>
          </a:xfrm>
          <a:prstGeom prst="rect">
            <a:avLst/>
          </a:prstGeom>
          <a:noFill/>
        </p:spPr>
        <p:txBody>
          <a:bodyPr wrap="square" rtlCol="0">
            <a:spAutoFit/>
          </a:bodyPr>
          <a:lstStyle/>
          <a:p>
            <a:r>
              <a:rPr kumimoji="1" lang="ja-JP" altLang="en-US" sz="1100" b="1" dirty="0">
                <a:latin typeface="ＭＳ ゴシック" panose="020B0609070205080204" pitchFamily="49" charset="-128"/>
                <a:ea typeface="ＭＳ ゴシック" panose="020B0609070205080204" pitchFamily="49" charset="-128"/>
              </a:rPr>
              <a:t>（５）環境負荷低減事業活動の内容及び目標</a:t>
            </a:r>
            <a:r>
              <a:rPr kumimoji="1" lang="ja-JP" altLang="en-US" sz="1100" b="1" spc="-150" dirty="0">
                <a:latin typeface="ＭＳ ゴシック" panose="020B0609070205080204" pitchFamily="49" charset="-128"/>
                <a:ea typeface="ＭＳ ゴシック" panose="020B0609070205080204" pitchFamily="49" charset="-128"/>
              </a:rPr>
              <a:t>（土づくり、化学肥料・化学農薬の使用減少に取り組む場合）</a:t>
            </a:r>
            <a:endParaRPr kumimoji="1" lang="en-US" altLang="ja-JP" sz="1050" b="1" spc="-150" dirty="0">
              <a:latin typeface="ＭＳ ゴシック" panose="020B0609070205080204" pitchFamily="49" charset="-128"/>
              <a:ea typeface="ＭＳ ゴシック" panose="020B0609070205080204" pitchFamily="49" charset="-128"/>
            </a:endParaRPr>
          </a:p>
        </p:txBody>
      </p:sp>
      <p:graphicFrame>
        <p:nvGraphicFramePr>
          <p:cNvPr id="10" name="表 9">
            <a:extLst>
              <a:ext uri="{FF2B5EF4-FFF2-40B4-BE49-F238E27FC236}">
                <a16:creationId xmlns:a16="http://schemas.microsoft.com/office/drawing/2014/main" id="{1AB565EE-325F-2656-B0A0-DDC40CC07802}"/>
              </a:ext>
            </a:extLst>
          </p:cNvPr>
          <p:cNvGraphicFramePr>
            <a:graphicFrameLocks noGrp="1"/>
          </p:cNvGraphicFramePr>
          <p:nvPr>
            <p:extLst>
              <p:ext uri="{D42A27DB-BD31-4B8C-83A1-F6EECF244321}">
                <p14:modId xmlns:p14="http://schemas.microsoft.com/office/powerpoint/2010/main" val="2172004006"/>
              </p:ext>
            </p:extLst>
          </p:nvPr>
        </p:nvGraphicFramePr>
        <p:xfrm>
          <a:off x="339427" y="2962362"/>
          <a:ext cx="5806642" cy="3503200"/>
        </p:xfrm>
        <a:graphic>
          <a:graphicData uri="http://schemas.openxmlformats.org/drawingml/2006/table">
            <a:tbl>
              <a:tblPr firstRow="1" firstCol="1" bandRow="1"/>
              <a:tblGrid>
                <a:gridCol w="389269">
                  <a:extLst>
                    <a:ext uri="{9D8B030D-6E8A-4147-A177-3AD203B41FA5}">
                      <a16:colId xmlns:a16="http://schemas.microsoft.com/office/drawing/2014/main" val="3248937343"/>
                    </a:ext>
                  </a:extLst>
                </a:gridCol>
                <a:gridCol w="212783">
                  <a:extLst>
                    <a:ext uri="{9D8B030D-6E8A-4147-A177-3AD203B41FA5}">
                      <a16:colId xmlns:a16="http://schemas.microsoft.com/office/drawing/2014/main" val="234951658"/>
                    </a:ext>
                  </a:extLst>
                </a:gridCol>
                <a:gridCol w="3399409">
                  <a:extLst>
                    <a:ext uri="{9D8B030D-6E8A-4147-A177-3AD203B41FA5}">
                      <a16:colId xmlns:a16="http://schemas.microsoft.com/office/drawing/2014/main" val="3707032660"/>
                    </a:ext>
                  </a:extLst>
                </a:gridCol>
                <a:gridCol w="1805181">
                  <a:extLst>
                    <a:ext uri="{9D8B030D-6E8A-4147-A177-3AD203B41FA5}">
                      <a16:colId xmlns:a16="http://schemas.microsoft.com/office/drawing/2014/main" val="1587720860"/>
                    </a:ext>
                  </a:extLst>
                </a:gridCol>
              </a:tblGrid>
              <a:tr h="252000">
                <a:tc>
                  <a:txBody>
                    <a:bodyPr/>
                    <a:lstStyle/>
                    <a:p>
                      <a:pPr algn="ctr"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品目</a:t>
                      </a:r>
                      <a:endPar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41348" marR="413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実施内容（導入する生産方式）</a:t>
                      </a:r>
                      <a:endPar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41348" marR="413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資材の使用量等</a:t>
                      </a:r>
                      <a:endPar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41348" marR="413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604556"/>
                  </a:ext>
                </a:extLst>
              </a:tr>
              <a:tr h="0">
                <a:tc rowSpan="8">
                  <a:txBody>
                    <a:bodyPr/>
                    <a:lstStyle/>
                    <a:p>
                      <a:pPr algn="ctr" hangingPunct="0">
                        <a:lnSpc>
                          <a:spcPts val="1600"/>
                        </a:lnSpc>
                      </a:pPr>
                      <a:r>
                        <a:rPr lang="ja-JP" sz="10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米</a:t>
                      </a:r>
                      <a:endParaRPr lang="ja-JP" sz="10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41348" marR="413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just" hangingPunct="0">
                        <a:lnSpc>
                          <a:spcPts val="1600"/>
                        </a:lnSpc>
                      </a:pPr>
                      <a:r>
                        <a:rPr lang="en-US"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41348" marR="413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（有機質資材の施用）</a:t>
                      </a:r>
                      <a:endParaRPr lang="en-US" alt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hangingPunct="0">
                        <a:lnSpc>
                          <a:spcPts val="1600"/>
                        </a:lnSpc>
                      </a:pPr>
                      <a:r>
                        <a:rPr lang="ja-JP" altLang="en-US" sz="10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a:t>
                      </a:r>
                      <a:r>
                        <a:rPr lang="ja-JP" alt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秋期の稲わらすき込みの実施（</a:t>
                      </a: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R</a:t>
                      </a:r>
                      <a:r>
                        <a:rPr lang="ja-JP" alt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５年度から開始）</a:t>
                      </a:r>
                      <a:endParaRPr lang="en-US" altLang="ja-JP" sz="10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a:txBody>
                  <a:tcPr marL="41348" marR="413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（現状）</a:t>
                      </a:r>
                      <a:endParaRPr lang="en-US" alt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ctr" defTabSz="914400" rtl="0" eaLnBrk="1" fontAlgn="auto" latinLnBrk="0" hangingPunct="0">
                        <a:lnSpc>
                          <a:spcPts val="1600"/>
                        </a:lnSpc>
                        <a:spcBef>
                          <a:spcPts val="0"/>
                        </a:spcBef>
                        <a:spcAft>
                          <a:spcPts val="0"/>
                        </a:spcAft>
                        <a:buClrTx/>
                        <a:buSzTx/>
                        <a:buFontTx/>
                        <a:buNone/>
                        <a:tabLst/>
                        <a:defRPr/>
                      </a:pPr>
                      <a:r>
                        <a:rPr lang="en-US" alt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10ha</a:t>
                      </a:r>
                      <a:endParaRPr kumimoji="1" lang="en-US" altLang="ja-JP" sz="1000" spc="-40" baseline="0" dirty="0">
                        <a:solidFill>
                          <a:srgbClr val="FF0000"/>
                        </a:solidFill>
                        <a:latin typeface="HGS創英角ﾎﾟｯﾌﾟ体" panose="040B0A00000000000000" pitchFamily="50" charset="-128"/>
                        <a:ea typeface="HGS創英角ﾎﾟｯﾌﾟ体" panose="040B0A00000000000000" pitchFamily="50" charset="-128"/>
                      </a:endParaRPr>
                    </a:p>
                  </a:txBody>
                  <a:tcPr marL="41348" marR="413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0040916"/>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（目標）</a:t>
                      </a:r>
                      <a:endParaRPr lang="en-US" alt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ctr" defTabSz="914400" rtl="0" eaLnBrk="1" fontAlgn="auto" latinLnBrk="0" hangingPunct="0">
                        <a:lnSpc>
                          <a:spcPts val="1600"/>
                        </a:lnSpc>
                        <a:spcBef>
                          <a:spcPts val="0"/>
                        </a:spcBef>
                        <a:spcAft>
                          <a:spcPts val="0"/>
                        </a:spcAft>
                        <a:buClrTx/>
                        <a:buSzTx/>
                        <a:buFontTx/>
                        <a:buNone/>
                        <a:tabLst/>
                        <a:defRPr/>
                      </a:pPr>
                      <a:r>
                        <a:rPr lang="en-US" alt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20ha</a:t>
                      </a:r>
                      <a:endPar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endParaRPr>
                    </a:p>
                  </a:txBody>
                  <a:tcPr marL="41348" marR="413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1692086"/>
                  </a:ext>
                </a:extLst>
              </a:tr>
              <a:tr h="0">
                <a:tc vMerge="1">
                  <a:txBody>
                    <a:bodyPr/>
                    <a:lstStyle/>
                    <a:p>
                      <a:endParaRPr kumimoji="1" lang="ja-JP" altLang="en-US"/>
                    </a:p>
                  </a:txBody>
                  <a:tcPr/>
                </a:tc>
                <a:tc vMerge="1">
                  <a:txBody>
                    <a:bodyPr/>
                    <a:lstStyle/>
                    <a:p>
                      <a:endParaRPr kumimoji="1" lang="ja-JP" altLang="en-US"/>
                    </a:p>
                  </a:txBody>
                  <a:tcPr/>
                </a:tc>
                <a:tc rowSpan="2">
                  <a:txBody>
                    <a:bodyPr/>
                    <a:lstStyle/>
                    <a:p>
                      <a:pPr algn="just"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（化学肥料の施用減少）</a:t>
                      </a:r>
                      <a:endParaRPr lang="en-US" alt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hangingPunct="0">
                        <a:lnSpc>
                          <a:spcPts val="1600"/>
                        </a:lnSpc>
                      </a:pPr>
                      <a:r>
                        <a:rPr lang="ja-JP" altLang="en-US" sz="10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　</a:t>
                      </a:r>
                      <a:r>
                        <a:rPr lang="ja-JP" alt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ペースト側条施肥の導入（</a:t>
                      </a: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R6</a:t>
                      </a:r>
                      <a:r>
                        <a:rPr lang="ja-JP" alt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年度導入予定）</a:t>
                      </a:r>
                      <a:endParaRPr lang="en-US" altLang="ja-JP" sz="10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41348" marR="413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（現状</a:t>
                      </a:r>
                      <a:r>
                        <a:rPr lang="ja-JP" altLang="en-US"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ctr" defTabSz="914400" rtl="0" eaLnBrk="1" fontAlgn="auto" latinLnBrk="0" hangingPunct="0">
                        <a:lnSpc>
                          <a:spcPts val="1600"/>
                        </a:lnSpc>
                        <a:spcBef>
                          <a:spcPts val="0"/>
                        </a:spcBef>
                        <a:spcAft>
                          <a:spcPts val="0"/>
                        </a:spcAft>
                        <a:buClrTx/>
                        <a:buSzTx/>
                        <a:buFontTx/>
                        <a:buNone/>
                        <a:tabLst/>
                        <a:defRPr/>
                      </a:pPr>
                      <a:r>
                        <a:rPr lang="en-US" alt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8.0kgN/10a</a:t>
                      </a:r>
                      <a:endParaRPr kumimoji="1" lang="en-US" altLang="ja-JP" sz="1200" spc="-40" baseline="0" dirty="0">
                        <a:solidFill>
                          <a:srgbClr val="FF0000"/>
                        </a:solidFill>
                        <a:latin typeface="HGS創英角ﾎﾟｯﾌﾟ体" panose="040B0A00000000000000" pitchFamily="50" charset="-128"/>
                        <a:ea typeface="HGS創英角ﾎﾟｯﾌﾟ体" panose="040B0A00000000000000" pitchFamily="50" charset="-128"/>
                      </a:endParaRPr>
                    </a:p>
                  </a:txBody>
                  <a:tcPr marL="41348" marR="413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8181296"/>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（目標）　</a:t>
                      </a:r>
                      <a:endParaRPr lang="en-US" alt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ctr" defTabSz="914400" rtl="0" eaLnBrk="1" fontAlgn="auto" latinLnBrk="0" hangingPunct="0">
                        <a:lnSpc>
                          <a:spcPts val="1600"/>
                        </a:lnSpc>
                        <a:spcBef>
                          <a:spcPts val="0"/>
                        </a:spcBef>
                        <a:spcAft>
                          <a:spcPts val="0"/>
                        </a:spcAft>
                        <a:buClrTx/>
                        <a:buSzTx/>
                        <a:buFontTx/>
                        <a:buNone/>
                        <a:tabLst/>
                        <a:defRPr/>
                      </a:pPr>
                      <a:r>
                        <a:rPr lang="en-US" alt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5.5kgN/10a</a:t>
                      </a:r>
                      <a:endParaRPr kumimoji="1" lang="en-US" altLang="ja-JP" sz="1100" spc="-40" baseline="0" dirty="0">
                        <a:solidFill>
                          <a:srgbClr val="FF0000"/>
                        </a:solidFill>
                        <a:latin typeface="HGS創英角ﾎﾟｯﾌﾟ体" panose="040B0A00000000000000" pitchFamily="50" charset="-128"/>
                        <a:ea typeface="HGS創英角ﾎﾟｯﾌﾟ体" panose="040B0A00000000000000" pitchFamily="50" charset="-128"/>
                      </a:endParaRPr>
                    </a:p>
                  </a:txBody>
                  <a:tcPr marL="41348" marR="413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3877912"/>
                  </a:ext>
                </a:extLst>
              </a:tr>
              <a:tr h="0">
                <a:tc vMerge="1">
                  <a:txBody>
                    <a:bodyPr/>
                    <a:lstStyle/>
                    <a:p>
                      <a:endParaRPr kumimoji="1" lang="ja-JP" altLang="en-US"/>
                    </a:p>
                  </a:txBody>
                  <a:tcPr/>
                </a:tc>
                <a:tc vMerge="1">
                  <a:txBody>
                    <a:bodyPr/>
                    <a:lstStyle/>
                    <a:p>
                      <a:endParaRPr kumimoji="1" lang="ja-JP" altLang="en-US"/>
                    </a:p>
                  </a:txBody>
                  <a:tcPr/>
                </a:tc>
                <a:tc rowSpan="2">
                  <a:txBody>
                    <a:bodyPr/>
                    <a:lstStyle/>
                    <a:p>
                      <a:pPr algn="just"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（化学農薬の使用減少）</a:t>
                      </a:r>
                      <a:endParaRPr lang="en-US" alt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hangingPunct="0">
                        <a:lnSpc>
                          <a:spcPts val="1600"/>
                        </a:lnSpc>
                      </a:pPr>
                      <a:r>
                        <a:rPr lang="ja-JP" altLang="en-US" sz="12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・温湯による種子消毒</a:t>
                      </a:r>
                      <a:r>
                        <a:rPr lang="ja-JP" altLang="en-US"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a:t>
                      </a:r>
                      <a:r>
                        <a:rPr lang="en-US" alt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R</a:t>
                      </a:r>
                      <a:r>
                        <a:rPr lang="ja-JP" altLang="en-US"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５年度から開始）</a:t>
                      </a:r>
                      <a:endParaRPr lang="ja-JP" altLang="en-US" sz="12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p>
                      <a:pPr algn="just" hangingPunct="0">
                        <a:lnSpc>
                          <a:spcPts val="1600"/>
                        </a:lnSpc>
                      </a:pPr>
                      <a:r>
                        <a:rPr lang="ja-JP" altLang="en-US" sz="12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・深水管理の実施</a:t>
                      </a:r>
                      <a:r>
                        <a:rPr lang="ja-JP" altLang="en-US"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a:t>
                      </a:r>
                      <a:r>
                        <a:rPr lang="en-US" alt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R</a:t>
                      </a:r>
                      <a:r>
                        <a:rPr lang="ja-JP" altLang="en-US"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５年度から開始）</a:t>
                      </a:r>
                      <a:endParaRPr kumimoji="1" lang="en-US" altLang="ja-JP" sz="1200" spc="-40" baseline="0" dirty="0">
                        <a:solidFill>
                          <a:srgbClr val="FF0000"/>
                        </a:solidFill>
                        <a:latin typeface="HGS創英角ﾎﾟｯﾌﾟ体" panose="040B0A00000000000000" pitchFamily="50" charset="-128"/>
                        <a:ea typeface="HGS創英角ﾎﾟｯﾌﾟ体" panose="040B0A00000000000000" pitchFamily="50" charset="-128"/>
                      </a:endParaRPr>
                    </a:p>
                  </a:txBody>
                  <a:tcPr marL="41348" marR="413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（現状）</a:t>
                      </a:r>
                      <a:endParaRPr lang="en-US" alt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hangingPunct="0">
                        <a:lnSpc>
                          <a:spcPts val="1600"/>
                        </a:lnSpc>
                      </a:pPr>
                      <a:r>
                        <a:rPr lang="en-US" alt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18</a:t>
                      </a:r>
                      <a:r>
                        <a:rPr 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回</a:t>
                      </a:r>
                      <a:endParaRPr lang="en-US" alt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41348" marR="413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569214"/>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（目標）</a:t>
                      </a:r>
                      <a:endParaRPr lang="en-US" alt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ctr" defTabSz="914400" rtl="0" eaLnBrk="1" fontAlgn="auto" latinLnBrk="0" hangingPunct="0">
                        <a:lnSpc>
                          <a:spcPts val="1600"/>
                        </a:lnSpc>
                        <a:spcBef>
                          <a:spcPts val="0"/>
                        </a:spcBef>
                        <a:spcAft>
                          <a:spcPts val="0"/>
                        </a:spcAft>
                        <a:buClrTx/>
                        <a:buSzTx/>
                        <a:buFontTx/>
                        <a:buNone/>
                        <a:tabLst/>
                        <a:defRPr/>
                      </a:pPr>
                      <a:r>
                        <a:rPr lang="en-US" alt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12</a:t>
                      </a:r>
                      <a:r>
                        <a:rPr lang="ja-JP" alt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回</a:t>
                      </a:r>
                      <a:endParaRPr lang="en-US" alt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41348" marR="413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4521062"/>
                  </a:ext>
                </a:extLst>
              </a:tr>
              <a:tr h="0">
                <a:tc vMerge="1">
                  <a:txBody>
                    <a:bodyPr/>
                    <a:lstStyle/>
                    <a:p>
                      <a:endParaRPr kumimoji="1" lang="ja-JP" altLang="en-US"/>
                    </a:p>
                  </a:txBody>
                  <a:tcPr/>
                </a:tc>
                <a:tc rowSpan="2" gridSpan="2">
                  <a:txBody>
                    <a:bodyPr/>
                    <a:lstStyle/>
                    <a:p>
                      <a:pPr algn="ctr"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環境負荷低減事業活動</a:t>
                      </a:r>
                      <a:r>
                        <a:rPr lang="ja-JP" altLang="en-US"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の</a:t>
                      </a: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取組面積</a:t>
                      </a:r>
                      <a:r>
                        <a:rPr lang="ja-JP" altLang="en-US"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等</a:t>
                      </a:r>
                      <a:endPar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41348" marR="413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a:txBody>
                    <a:bodyPr/>
                    <a:lstStyle/>
                    <a:p>
                      <a:pPr algn="l"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（現状）</a:t>
                      </a:r>
                      <a:endParaRPr lang="en-US" alt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ctr" defTabSz="914400" rtl="0" eaLnBrk="1" fontAlgn="auto" latinLnBrk="0" hangingPunct="0">
                        <a:lnSpc>
                          <a:spcPts val="1600"/>
                        </a:lnSpc>
                        <a:spcBef>
                          <a:spcPts val="0"/>
                        </a:spcBef>
                        <a:spcAft>
                          <a:spcPts val="0"/>
                        </a:spcAft>
                        <a:buClrTx/>
                        <a:buSzTx/>
                        <a:buFontTx/>
                        <a:buNone/>
                        <a:tabLst/>
                        <a:defRPr/>
                      </a:pPr>
                      <a:r>
                        <a:rPr lang="en-US" alt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0</a:t>
                      </a:r>
                      <a:r>
                        <a:rPr 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a:t>
                      </a:r>
                      <a:r>
                        <a:rPr lang="en-US"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ha</a:t>
                      </a:r>
                    </a:p>
                  </a:txBody>
                  <a:tcPr marL="41348" marR="413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6222960"/>
                  </a:ext>
                </a:extLst>
              </a:tr>
              <a:tr h="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（目標）</a:t>
                      </a:r>
                      <a:endParaRPr lang="en-US" altLang="ja-JP" sz="10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ctr" defTabSz="914400" rtl="0" eaLnBrk="1" fontAlgn="auto" latinLnBrk="0" hangingPunct="0">
                        <a:lnSpc>
                          <a:spcPts val="1600"/>
                        </a:lnSpc>
                        <a:spcBef>
                          <a:spcPts val="0"/>
                        </a:spcBef>
                        <a:spcAft>
                          <a:spcPts val="0"/>
                        </a:spcAft>
                        <a:buClrTx/>
                        <a:buSzTx/>
                        <a:buFontTx/>
                        <a:buNone/>
                        <a:tabLst/>
                        <a:defRPr/>
                      </a:pPr>
                      <a:r>
                        <a:rPr kumimoji="1" lang="en-US" altLang="ja-JP" sz="1200" spc="-40" baseline="0" dirty="0">
                          <a:solidFill>
                            <a:srgbClr val="0070C0"/>
                          </a:solidFill>
                          <a:latin typeface="HGS創英角ﾎﾟｯﾌﾟ体" panose="040B0A00000000000000" pitchFamily="50" charset="-128"/>
                          <a:ea typeface="HGS創英角ﾎﾟｯﾌﾟ体" panose="040B0A00000000000000" pitchFamily="50" charset="-128"/>
                        </a:rPr>
                        <a:t>2</a:t>
                      </a:r>
                      <a:r>
                        <a:rPr lang="en-US" alt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0</a:t>
                      </a:r>
                      <a:r>
                        <a:rPr lang="ja-JP" alt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a:t>
                      </a:r>
                      <a:r>
                        <a:rPr lang="en-US" altLang="ja-JP" sz="12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ha</a:t>
                      </a:r>
                    </a:p>
                  </a:txBody>
                  <a:tcPr marL="41348" marR="413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2678608"/>
                  </a:ext>
                </a:extLst>
              </a:tr>
            </a:tbl>
          </a:graphicData>
        </a:graphic>
      </p:graphicFrame>
      <p:sp>
        <p:nvSpPr>
          <p:cNvPr id="13" name="吹き出し: 四角形 12">
            <a:extLst>
              <a:ext uri="{FF2B5EF4-FFF2-40B4-BE49-F238E27FC236}">
                <a16:creationId xmlns:a16="http://schemas.microsoft.com/office/drawing/2014/main" id="{FF9A1CDD-6F1A-4CAC-5B9F-2C572F9F6D16}"/>
              </a:ext>
            </a:extLst>
          </p:cNvPr>
          <p:cNvSpPr/>
          <p:nvPr/>
        </p:nvSpPr>
        <p:spPr>
          <a:xfrm>
            <a:off x="6007070" y="2633778"/>
            <a:ext cx="2978811" cy="3547948"/>
          </a:xfrm>
          <a:prstGeom prst="wedgeRectCallout">
            <a:avLst>
              <a:gd name="adj1" fmla="val -57619"/>
              <a:gd name="adj2" fmla="val -35786"/>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3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85725" indent="-85725">
              <a:lnSpc>
                <a:spcPts val="1600"/>
              </a:lnSpc>
            </a:pP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実施内容</a:t>
            </a:r>
            <a:r>
              <a:rPr kumimoji="1" lang="ja-JP" altLang="en-US" sz="1200" dirty="0">
                <a:solidFill>
                  <a:schemeClr val="tx1"/>
                </a:solidFill>
                <a:latin typeface="Meiryo UI" panose="020B0604030504040204" pitchFamily="50" charset="-128"/>
                <a:ea typeface="Meiryo UI" panose="020B0604030504040204" pitchFamily="50" charset="-128"/>
              </a:rPr>
              <a:t>」には、取組内容（導入する技術や設備、使用する資材等）と、その実施時期を記載してください。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5725" indent="-85725" algn="just">
              <a:lnSpc>
                <a:spcPts val="16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有機質資材の施用</a:t>
            </a:r>
            <a:r>
              <a:rPr kumimoji="1" lang="ja-JP" altLang="en-US" sz="1200" dirty="0">
                <a:solidFill>
                  <a:schemeClr val="tx1"/>
                </a:solidFill>
                <a:latin typeface="Meiryo UI" panose="020B0604030504040204" pitchFamily="50" charset="-128"/>
                <a:ea typeface="Meiryo UI" panose="020B0604030504040204" pitchFamily="50" charset="-128"/>
              </a:rPr>
              <a:t>」には、土壌診断の結果を踏まえて取り組む土づくりの内容を記入してください。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lnSpc>
                <a:spcPts val="16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資材の使用量等</a:t>
            </a:r>
            <a:r>
              <a:rPr kumimoji="1" lang="ja-JP" altLang="en-US" sz="1200" dirty="0">
                <a:solidFill>
                  <a:schemeClr val="tx1"/>
                </a:solidFill>
                <a:latin typeface="Meiryo UI" panose="020B0604030504040204" pitchFamily="50" charset="-128"/>
                <a:ea typeface="Meiryo UI" panose="020B0604030504040204" pitchFamily="50" charset="-128"/>
              </a:rPr>
              <a:t>」には、以下を記載ください。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198438" algn="just">
              <a:lnSpc>
                <a:spcPts val="1600"/>
              </a:lnSpc>
              <a:spcBef>
                <a:spcPts val="600"/>
              </a:spcBef>
              <a:buFont typeface="Wingdings" panose="05000000000000000000" pitchFamily="2" charset="2"/>
              <a:buChar char="Ø"/>
            </a:pPr>
            <a:r>
              <a:rPr kumimoji="1" lang="ja-JP" altLang="en-US" sz="1200" dirty="0">
                <a:solidFill>
                  <a:schemeClr val="tx1"/>
                </a:solidFill>
                <a:latin typeface="Meiryo UI" panose="020B0604030504040204" pitchFamily="50" charset="-128"/>
                <a:ea typeface="Meiryo UI" panose="020B0604030504040204" pitchFamily="50" charset="-128"/>
              </a:rPr>
              <a:t>有機質資材及び化学肥料については、１作当たりの施用量（</a:t>
            </a:r>
            <a:r>
              <a:rPr kumimoji="1" lang="en-US" altLang="ja-JP" sz="1200" dirty="0">
                <a:solidFill>
                  <a:schemeClr val="tx1"/>
                </a:solidFill>
                <a:latin typeface="Meiryo UI" panose="020B0604030504040204" pitchFamily="50" charset="-128"/>
                <a:ea typeface="Meiryo UI" panose="020B0604030504040204" pitchFamily="50" charset="-128"/>
              </a:rPr>
              <a:t>t/10a</a:t>
            </a:r>
            <a:r>
              <a:rPr kumimoji="1" lang="ja-JP" altLang="en-US" sz="1200" dirty="0">
                <a:solidFill>
                  <a:schemeClr val="tx1"/>
                </a:solidFill>
                <a:latin typeface="Meiryo UI" panose="020B0604030504040204" pitchFamily="50" charset="-128"/>
                <a:ea typeface="Meiryo UI" panose="020B0604030504040204" pitchFamily="50" charset="-128"/>
              </a:rPr>
              <a:t>等）</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198438" algn="just">
              <a:lnSpc>
                <a:spcPts val="1600"/>
              </a:lnSpc>
              <a:spcBef>
                <a:spcPts val="600"/>
              </a:spcBef>
              <a:buFont typeface="Wingdings" panose="05000000000000000000" pitchFamily="2" charset="2"/>
              <a:buChar char="Ø"/>
            </a:pPr>
            <a:r>
              <a:rPr kumimoji="1" lang="ja-JP" altLang="en-US" sz="1200" dirty="0">
                <a:solidFill>
                  <a:schemeClr val="tx1"/>
                </a:solidFill>
                <a:latin typeface="Meiryo UI" panose="020B0604030504040204" pitchFamily="50" charset="-128"/>
                <a:ea typeface="Meiryo UI" panose="020B0604030504040204" pitchFamily="50" charset="-128"/>
              </a:rPr>
              <a:t>化学農薬については１作当たりの使用回数</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回</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や散布量（</a:t>
            </a:r>
            <a:r>
              <a:rPr kumimoji="1" lang="en-US" altLang="ja-JP" sz="1200" dirty="0">
                <a:solidFill>
                  <a:schemeClr val="tx1"/>
                </a:solidFill>
                <a:latin typeface="Meiryo UI" panose="020B0604030504040204" pitchFamily="50" charset="-128"/>
                <a:ea typeface="Meiryo UI" panose="020B0604030504040204" pitchFamily="50" charset="-128"/>
              </a:rPr>
              <a:t>ℓ</a:t>
            </a:r>
            <a:r>
              <a:rPr kumimoji="1" lang="ja-JP" altLang="en-US" sz="1200" dirty="0">
                <a:solidFill>
                  <a:schemeClr val="tx1"/>
                </a:solidFill>
                <a:latin typeface="Meiryo UI" panose="020B0604030504040204" pitchFamily="50" charset="-128"/>
                <a:ea typeface="Meiryo UI" panose="020B0604030504040204" pitchFamily="50" charset="-128"/>
              </a:rPr>
              <a:t>又は </a:t>
            </a:r>
            <a:r>
              <a:rPr kumimoji="1" lang="en-US" altLang="ja-JP" sz="1200" dirty="0">
                <a:solidFill>
                  <a:schemeClr val="tx1"/>
                </a:solidFill>
                <a:latin typeface="Meiryo UI" panose="020B0604030504040204" pitchFamily="50" charset="-128"/>
                <a:ea typeface="Meiryo UI" panose="020B0604030504040204" pitchFamily="50" charset="-128"/>
              </a:rPr>
              <a:t>kg/10a</a:t>
            </a:r>
            <a:r>
              <a:rPr kumimoji="1" lang="ja-JP" altLang="en-US" sz="1200" dirty="0">
                <a:solidFill>
                  <a:schemeClr val="tx1"/>
                </a:solidFill>
                <a:latin typeface="Meiryo UI" panose="020B0604030504040204" pitchFamily="50" charset="-128"/>
                <a:ea typeface="Meiryo UI" panose="020B0604030504040204" pitchFamily="50" charset="-128"/>
              </a:rPr>
              <a:t>等）</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lgn="just">
              <a:lnSpc>
                <a:spcPts val="16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・（現状）には、申請者の</a:t>
            </a:r>
            <a:r>
              <a:rPr kumimoji="1" lang="ja-JP" altLang="en-US" sz="1200" b="1" dirty="0">
                <a:solidFill>
                  <a:schemeClr val="tx1"/>
                </a:solidFill>
                <a:latin typeface="Meiryo UI" panose="020B0604030504040204" pitchFamily="50" charset="-128"/>
                <a:ea typeface="Meiryo UI" panose="020B0604030504040204" pitchFamily="50" charset="-128"/>
              </a:rPr>
              <a:t>直近の使用量</a:t>
            </a:r>
            <a:r>
              <a:rPr kumimoji="1" lang="ja-JP" altLang="en-US" sz="1200" dirty="0">
                <a:solidFill>
                  <a:schemeClr val="tx1"/>
                </a:solidFill>
                <a:latin typeface="Meiryo UI" panose="020B0604030504040204" pitchFamily="50" charset="-128"/>
                <a:ea typeface="Meiryo UI" panose="020B0604030504040204" pitchFamily="50" charset="-128"/>
              </a:rPr>
              <a:t>や</a:t>
            </a:r>
            <a:r>
              <a:rPr kumimoji="1" lang="ja-JP" altLang="en-US" sz="1200" b="1" dirty="0">
                <a:solidFill>
                  <a:schemeClr val="tx1"/>
                </a:solidFill>
                <a:latin typeface="Meiryo UI" panose="020B0604030504040204" pitchFamily="50" charset="-128"/>
                <a:ea typeface="Meiryo UI" panose="020B0604030504040204" pitchFamily="50" charset="-128"/>
              </a:rPr>
              <a:t>地域の慣行基準</a:t>
            </a:r>
            <a:r>
              <a:rPr kumimoji="1" lang="ja-JP" altLang="en-US" sz="1200" dirty="0">
                <a:solidFill>
                  <a:schemeClr val="tx1"/>
                </a:solidFill>
                <a:latin typeface="Meiryo UI" panose="020B0604030504040204" pitchFamily="50" charset="-128"/>
                <a:ea typeface="Meiryo UI" panose="020B0604030504040204" pitchFamily="50" charset="-128"/>
              </a:rPr>
              <a:t>など比較対象となる数値を記載してください。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5725" indent="-85725">
              <a:lnSpc>
                <a:spcPts val="1600"/>
              </a:lnSpc>
            </a:pPr>
            <a:endParaRPr kumimoji="1" lang="en-US" altLang="ja-JP" sz="1300"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567219B0-7400-5AF7-4980-0C7127380958}"/>
              </a:ext>
            </a:extLst>
          </p:cNvPr>
          <p:cNvSpPr txBox="1"/>
          <p:nvPr/>
        </p:nvSpPr>
        <p:spPr>
          <a:xfrm>
            <a:off x="1857708" y="6326185"/>
            <a:ext cx="7128173" cy="253916"/>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accent2"/>
                </a:solidFill>
                <a:latin typeface="メイリオ" panose="020B0604030504040204" pitchFamily="50" charset="-128"/>
                <a:ea typeface="メイリオ" panose="020B0604030504040204" pitchFamily="50" charset="-128"/>
              </a:rPr>
              <a:t>※</a:t>
            </a:r>
            <a:r>
              <a:rPr kumimoji="1" lang="ja-JP" altLang="en-US" sz="1050" b="1" dirty="0">
                <a:solidFill>
                  <a:schemeClr val="accent2"/>
                </a:solidFill>
                <a:latin typeface="メイリオ" panose="020B0604030504040204" pitchFamily="50" charset="-128"/>
                <a:ea typeface="メイリオ" panose="020B0604030504040204" pitchFamily="50" charset="-128"/>
              </a:rPr>
              <a:t>「土づくり、化学肥料・化学農薬の使用減少」に取り組む場合、直近に実施した土壌診断結果を添付してください。</a:t>
            </a:r>
            <a:endParaRPr kumimoji="1" lang="ja-JP" altLang="en-US" sz="1050" b="1"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772464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36CFF3E-75F3-4F43-9D88-16A89F776BCE}"/>
              </a:ext>
            </a:extLst>
          </p:cNvPr>
          <p:cNvSpPr txBox="1"/>
          <p:nvPr/>
        </p:nvSpPr>
        <p:spPr>
          <a:xfrm>
            <a:off x="0" y="143534"/>
            <a:ext cx="914400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　　計画の記載例③（個人申請の場合）</a:t>
            </a:r>
          </a:p>
        </p:txBody>
      </p:sp>
      <p:sp>
        <p:nvSpPr>
          <p:cNvPr id="16" name="テキスト ボックス 15">
            <a:extLst>
              <a:ext uri="{FF2B5EF4-FFF2-40B4-BE49-F238E27FC236}">
                <a16:creationId xmlns:a16="http://schemas.microsoft.com/office/drawing/2014/main" id="{72CC815F-D29E-41EC-A557-06E38E230F95}"/>
              </a:ext>
            </a:extLst>
          </p:cNvPr>
          <p:cNvSpPr txBox="1"/>
          <p:nvPr/>
        </p:nvSpPr>
        <p:spPr>
          <a:xfrm>
            <a:off x="79433" y="584946"/>
            <a:ext cx="5806642" cy="261610"/>
          </a:xfrm>
          <a:prstGeom prst="rect">
            <a:avLst/>
          </a:prstGeom>
          <a:noFill/>
        </p:spPr>
        <p:txBody>
          <a:bodyPr wrap="square" rtlCol="0">
            <a:spAutoFit/>
          </a:bodyPr>
          <a:lstStyle/>
          <a:p>
            <a:r>
              <a:rPr kumimoji="1" lang="ja-JP" altLang="en-US" sz="1100" b="1" dirty="0">
                <a:latin typeface="ＭＳ ゴシック" panose="020B0609070205080204" pitchFamily="49" charset="-128"/>
                <a:ea typeface="ＭＳ ゴシック" panose="020B0609070205080204" pitchFamily="49" charset="-128"/>
              </a:rPr>
              <a:t>（６）経営の持続性の確保に関する事項</a:t>
            </a:r>
            <a:endParaRPr kumimoji="1" lang="en-US" altLang="ja-JP" sz="1050" b="1" dirty="0">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F40FF9FA-8709-41F2-9069-5CBE2571FE9E}"/>
              </a:ext>
            </a:extLst>
          </p:cNvPr>
          <p:cNvSpPr txBox="1"/>
          <p:nvPr/>
        </p:nvSpPr>
        <p:spPr>
          <a:xfrm>
            <a:off x="74985" y="2420466"/>
            <a:ext cx="5806642" cy="261610"/>
          </a:xfrm>
          <a:prstGeom prst="rect">
            <a:avLst/>
          </a:prstGeom>
          <a:noFill/>
        </p:spPr>
        <p:txBody>
          <a:bodyPr wrap="square" rtlCol="0">
            <a:spAutoFit/>
          </a:bodyPr>
          <a:lstStyle/>
          <a:p>
            <a:r>
              <a:rPr kumimoji="1" lang="ja-JP" altLang="en-US" sz="1100" b="1" dirty="0">
                <a:latin typeface="ＭＳ ゴシック" panose="020B0609070205080204" pitchFamily="49" charset="-128"/>
                <a:ea typeface="ＭＳ ゴシック" panose="020B0609070205080204" pitchFamily="49" charset="-128"/>
              </a:rPr>
              <a:t>（７）環境負荷低減事業活動の実施体制</a:t>
            </a:r>
            <a:endParaRPr kumimoji="1" lang="en-US" altLang="ja-JP" sz="1050" b="1" dirty="0">
              <a:latin typeface="ＭＳ ゴシック" panose="020B0609070205080204" pitchFamily="49" charset="-128"/>
              <a:ea typeface="ＭＳ ゴシック" panose="020B0609070205080204" pitchFamily="49" charset="-128"/>
            </a:endParaRPr>
          </a:p>
        </p:txBody>
      </p:sp>
      <p:graphicFrame>
        <p:nvGraphicFramePr>
          <p:cNvPr id="19" name="表 11">
            <a:extLst>
              <a:ext uri="{FF2B5EF4-FFF2-40B4-BE49-F238E27FC236}">
                <a16:creationId xmlns:a16="http://schemas.microsoft.com/office/drawing/2014/main" id="{B83282DF-9432-4C4F-A9A2-E68C6C3E98B6}"/>
              </a:ext>
            </a:extLst>
          </p:cNvPr>
          <p:cNvGraphicFramePr>
            <a:graphicFrameLocks noGrp="1"/>
          </p:cNvGraphicFramePr>
          <p:nvPr>
            <p:extLst>
              <p:ext uri="{D42A27DB-BD31-4B8C-83A1-F6EECF244321}">
                <p14:modId xmlns:p14="http://schemas.microsoft.com/office/powerpoint/2010/main" val="2906404298"/>
              </p:ext>
            </p:extLst>
          </p:nvPr>
        </p:nvGraphicFramePr>
        <p:xfrm>
          <a:off x="318295" y="2750001"/>
          <a:ext cx="5358604" cy="645114"/>
        </p:xfrm>
        <a:graphic>
          <a:graphicData uri="http://schemas.openxmlformats.org/drawingml/2006/table">
            <a:tbl>
              <a:tblPr firstRow="1" bandRow="1">
                <a:tableStyleId>{5940675A-B579-460E-94D1-54222C63F5DA}</a:tableStyleId>
              </a:tblPr>
              <a:tblGrid>
                <a:gridCol w="5358604">
                  <a:extLst>
                    <a:ext uri="{9D8B030D-6E8A-4147-A177-3AD203B41FA5}">
                      <a16:colId xmlns:a16="http://schemas.microsoft.com/office/drawing/2014/main" val="2177250322"/>
                    </a:ext>
                  </a:extLst>
                </a:gridCol>
              </a:tblGrid>
              <a:tr h="645114">
                <a:tc>
                  <a:txBody>
                    <a:bodyPr/>
                    <a:lstStyle/>
                    <a:p>
                      <a:pPr>
                        <a:lnSpc>
                          <a:spcPts val="14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・実施体制：家族２名＋臨時雇用３名</a:t>
                      </a:r>
                    </a:p>
                    <a:p>
                      <a:pPr>
                        <a:lnSpc>
                          <a:spcPts val="1400"/>
                        </a:lnSpc>
                      </a:pPr>
                      <a:r>
                        <a:rPr kumimoji="1" lang="ja-JP" altLang="en-US" sz="1100" spc="-40" baseline="0" dirty="0">
                          <a:solidFill>
                            <a:srgbClr val="0070C0"/>
                          </a:solidFill>
                          <a:latin typeface="HGS創英角ﾎﾟｯﾌﾟ体" panose="040B0A00000000000000" pitchFamily="50" charset="-128"/>
                          <a:ea typeface="HGS創英角ﾎﾟｯﾌﾟ体" panose="040B0A00000000000000" pitchFamily="50" charset="-128"/>
                        </a:rPr>
                        <a:t>・実施責任者：農林　太郎</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013106"/>
                  </a:ext>
                </a:extLst>
              </a:tr>
            </a:tbl>
          </a:graphicData>
        </a:graphic>
      </p:graphicFrame>
      <p:sp>
        <p:nvSpPr>
          <p:cNvPr id="20" name="テキスト ボックス 19">
            <a:extLst>
              <a:ext uri="{FF2B5EF4-FFF2-40B4-BE49-F238E27FC236}">
                <a16:creationId xmlns:a16="http://schemas.microsoft.com/office/drawing/2014/main" id="{BCDF56B3-67AD-46FF-B1B9-5C6759B4D503}"/>
              </a:ext>
            </a:extLst>
          </p:cNvPr>
          <p:cNvSpPr txBox="1"/>
          <p:nvPr/>
        </p:nvSpPr>
        <p:spPr>
          <a:xfrm>
            <a:off x="-90603" y="3603035"/>
            <a:ext cx="6137818" cy="452753"/>
          </a:xfrm>
          <a:prstGeom prst="rect">
            <a:avLst/>
          </a:prstGeom>
          <a:noFill/>
        </p:spPr>
        <p:txBody>
          <a:bodyPr wrap="square" rtlCol="0">
            <a:spAutoFit/>
          </a:bodyPr>
          <a:lstStyle/>
          <a:p>
            <a:pPr marL="268288" indent="-268288">
              <a:lnSpc>
                <a:spcPts val="1500"/>
              </a:lnSpc>
            </a:pPr>
            <a:r>
              <a:rPr kumimoji="1" lang="ja-JP" altLang="en-US" sz="1100" b="1" dirty="0">
                <a:latin typeface="ＭＳ ゴシック" panose="020B0609070205080204" pitchFamily="49" charset="-128"/>
                <a:ea typeface="ＭＳ ゴシック" panose="020B0609070205080204" pitchFamily="49" charset="-128"/>
              </a:rPr>
              <a:t>　４　環境負荷低減事業活動に必要な資金の額及びその調達方法</a:t>
            </a:r>
            <a:endParaRPr kumimoji="1" lang="en-US" altLang="ja-JP" sz="1100" b="1" dirty="0">
              <a:latin typeface="ＭＳ ゴシック" panose="020B0609070205080204" pitchFamily="49" charset="-128"/>
              <a:ea typeface="ＭＳ ゴシック" panose="020B0609070205080204" pitchFamily="49" charset="-128"/>
            </a:endParaRPr>
          </a:p>
          <a:p>
            <a:pPr marL="725488" lvl="1" indent="-268288">
              <a:lnSpc>
                <a:spcPts val="1500"/>
              </a:lnSpc>
            </a:pPr>
            <a:r>
              <a:rPr kumimoji="1" lang="ja-JP" altLang="en-US" sz="1100" dirty="0">
                <a:latin typeface="ＭＳ ゴシック" panose="020B0609070205080204" pitchFamily="49" charset="-128"/>
                <a:ea typeface="ＭＳ ゴシック" panose="020B0609070205080204" pitchFamily="49" charset="-128"/>
              </a:rPr>
              <a:t>申請者の氏名又は名称：</a:t>
            </a:r>
            <a:r>
              <a:rPr kumimoji="1" lang="ja-JP" altLang="en-US" sz="1100" dirty="0">
                <a:solidFill>
                  <a:srgbClr val="0070C0"/>
                </a:solidFill>
                <a:latin typeface="HGS創英角ﾎﾟｯﾌﾟ体" panose="040B0A00000000000000" pitchFamily="50" charset="-128"/>
                <a:ea typeface="HGS創英角ﾎﾟｯﾌﾟ体" panose="040B0A00000000000000" pitchFamily="50" charset="-128"/>
              </a:rPr>
              <a:t>農林　太郎</a:t>
            </a:r>
            <a:endParaRPr kumimoji="1" lang="en-US" altLang="ja-JP" sz="1100" dirty="0">
              <a:solidFill>
                <a:srgbClr val="0070C0"/>
              </a:solidFill>
              <a:latin typeface="HGS創英角ﾎﾟｯﾌﾟ体" panose="040B0A00000000000000" pitchFamily="50" charset="-128"/>
              <a:ea typeface="HGS創英角ﾎﾟｯﾌﾟ体" panose="040B0A00000000000000" pitchFamily="50" charset="-128"/>
            </a:endParaRPr>
          </a:p>
        </p:txBody>
      </p:sp>
      <p:sp>
        <p:nvSpPr>
          <p:cNvPr id="14" name="テキスト ボックス 13">
            <a:extLst>
              <a:ext uri="{FF2B5EF4-FFF2-40B4-BE49-F238E27FC236}">
                <a16:creationId xmlns:a16="http://schemas.microsoft.com/office/drawing/2014/main" id="{71ADA706-5B59-4839-B253-18E6B831CC01}"/>
              </a:ext>
            </a:extLst>
          </p:cNvPr>
          <p:cNvSpPr txBox="1"/>
          <p:nvPr/>
        </p:nvSpPr>
        <p:spPr>
          <a:xfrm>
            <a:off x="8707582" y="6471828"/>
            <a:ext cx="43641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５</a:t>
            </a:r>
          </a:p>
        </p:txBody>
      </p:sp>
      <p:graphicFrame>
        <p:nvGraphicFramePr>
          <p:cNvPr id="2" name="表 1">
            <a:extLst>
              <a:ext uri="{FF2B5EF4-FFF2-40B4-BE49-F238E27FC236}">
                <a16:creationId xmlns:a16="http://schemas.microsoft.com/office/drawing/2014/main" id="{918A9767-9D0C-40FC-8169-36A3DCF2A00E}"/>
              </a:ext>
            </a:extLst>
          </p:cNvPr>
          <p:cNvGraphicFramePr>
            <a:graphicFrameLocks noGrp="1"/>
          </p:cNvGraphicFramePr>
          <p:nvPr>
            <p:extLst>
              <p:ext uri="{D42A27DB-BD31-4B8C-83A1-F6EECF244321}">
                <p14:modId xmlns:p14="http://schemas.microsoft.com/office/powerpoint/2010/main" val="3997371769"/>
              </p:ext>
            </p:extLst>
          </p:nvPr>
        </p:nvGraphicFramePr>
        <p:xfrm>
          <a:off x="318295" y="878525"/>
          <a:ext cx="5358604" cy="1476000"/>
        </p:xfrm>
        <a:graphic>
          <a:graphicData uri="http://schemas.openxmlformats.org/drawingml/2006/table">
            <a:tbl>
              <a:tblPr firstRow="1" firstCol="1" bandRow="1"/>
              <a:tblGrid>
                <a:gridCol w="2317522">
                  <a:extLst>
                    <a:ext uri="{9D8B030D-6E8A-4147-A177-3AD203B41FA5}">
                      <a16:colId xmlns:a16="http://schemas.microsoft.com/office/drawing/2014/main" val="1643542221"/>
                    </a:ext>
                  </a:extLst>
                </a:gridCol>
                <a:gridCol w="1545519">
                  <a:extLst>
                    <a:ext uri="{9D8B030D-6E8A-4147-A177-3AD203B41FA5}">
                      <a16:colId xmlns:a16="http://schemas.microsoft.com/office/drawing/2014/main" val="3502785348"/>
                    </a:ext>
                  </a:extLst>
                </a:gridCol>
                <a:gridCol w="1495563">
                  <a:extLst>
                    <a:ext uri="{9D8B030D-6E8A-4147-A177-3AD203B41FA5}">
                      <a16:colId xmlns:a16="http://schemas.microsoft.com/office/drawing/2014/main" val="1938359452"/>
                    </a:ext>
                  </a:extLst>
                </a:gridCol>
              </a:tblGrid>
              <a:tr h="468000">
                <a:tc>
                  <a:txBody>
                    <a:bodyPr/>
                    <a:lstStyle/>
                    <a:p>
                      <a:pPr algn="l"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申請者名：</a:t>
                      </a:r>
                      <a:endPar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現状</a:t>
                      </a:r>
                      <a:endPar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ja-JP" altLang="en-US" sz="1000" dirty="0">
                          <a:solidFill>
                            <a:schemeClr val="accent1"/>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４</a:t>
                      </a:r>
                      <a:r>
                        <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年</a:t>
                      </a:r>
                      <a:r>
                        <a:rPr lang="en-US" altLang="ja-JP" sz="1000" dirty="0">
                          <a:solidFill>
                            <a:schemeClr val="accent1"/>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12</a:t>
                      </a:r>
                      <a:r>
                        <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月期）</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目標</a:t>
                      </a:r>
                      <a:endPar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ja-JP" altLang="en-US" sz="1000" dirty="0">
                          <a:solidFill>
                            <a:schemeClr val="accent1"/>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９</a:t>
                      </a:r>
                      <a:r>
                        <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年</a:t>
                      </a:r>
                      <a:r>
                        <a:rPr lang="en-US" altLang="ja-JP" sz="1000" dirty="0">
                          <a:solidFill>
                            <a:schemeClr val="accent1"/>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rPr>
                        <a:t>12</a:t>
                      </a:r>
                      <a:r>
                        <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月期）</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3028311"/>
                  </a:ext>
                </a:extLst>
              </a:tr>
              <a:tr h="252000">
                <a:tc>
                  <a:txBody>
                    <a:bodyPr/>
                    <a:lstStyle/>
                    <a:p>
                      <a:pPr algn="just"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ア：経営規模</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hangingPunct="0">
                        <a:lnSpc>
                          <a:spcPts val="1600"/>
                        </a:lnSpc>
                      </a:pP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25</a:t>
                      </a:r>
                      <a:r>
                        <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a:t>
                      </a:r>
                      <a:r>
                        <a:rPr 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ha</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hangingPunct="0">
                        <a:lnSpc>
                          <a:spcPts val="1600"/>
                        </a:lnSpc>
                      </a:pP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25</a:t>
                      </a:r>
                      <a:r>
                        <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a:t>
                      </a:r>
                      <a:r>
                        <a:rPr 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ha</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3142777"/>
                  </a:ext>
                </a:extLst>
              </a:tr>
              <a:tr h="252000">
                <a:tc>
                  <a:txBody>
                    <a:bodyPr/>
                    <a:lstStyle/>
                    <a:p>
                      <a:pPr algn="just"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イ：売上高</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hangingPunct="0">
                        <a:lnSpc>
                          <a:spcPts val="1600"/>
                        </a:lnSpc>
                      </a:pP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3,000</a:t>
                      </a:r>
                      <a:r>
                        <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万円</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hangingPunct="0">
                        <a:lnSpc>
                          <a:spcPts val="1600"/>
                        </a:lnSpc>
                      </a:pP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3,000</a:t>
                      </a:r>
                      <a:r>
                        <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万円</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2922726"/>
                  </a:ext>
                </a:extLst>
              </a:tr>
              <a:tr h="252000">
                <a:tc>
                  <a:txBody>
                    <a:bodyPr/>
                    <a:lstStyle/>
                    <a:p>
                      <a:pPr algn="just"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ウ：経営費（生産コスト）</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hangingPunct="0">
                        <a:lnSpc>
                          <a:spcPts val="1600"/>
                        </a:lnSpc>
                      </a:pP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2,000</a:t>
                      </a:r>
                      <a:r>
                        <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万円</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hangingPunct="0">
                        <a:lnSpc>
                          <a:spcPts val="1600"/>
                        </a:lnSpc>
                      </a:pP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1,900</a:t>
                      </a:r>
                      <a:r>
                        <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万円</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9067813"/>
                  </a:ext>
                </a:extLst>
              </a:tr>
              <a:tr h="252000">
                <a:tc>
                  <a:txBody>
                    <a:bodyPr/>
                    <a:lstStyle/>
                    <a:p>
                      <a:pPr algn="just" hangingPunct="0">
                        <a:lnSpc>
                          <a:spcPts val="1600"/>
                        </a:lnSpc>
                      </a:pPr>
                      <a:r>
                        <a:rPr lang="ja-JP" sz="1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エ：所得（イ－ウ）</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hangingPunct="0">
                        <a:lnSpc>
                          <a:spcPts val="1600"/>
                        </a:lnSpc>
                      </a:pP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1,000</a:t>
                      </a:r>
                      <a:r>
                        <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万円</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hangingPunct="0">
                        <a:lnSpc>
                          <a:spcPts val="1600"/>
                        </a:lnSpc>
                      </a:pP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1,100</a:t>
                      </a:r>
                      <a:r>
                        <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万円</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389078"/>
                  </a:ext>
                </a:extLst>
              </a:tr>
            </a:tbl>
          </a:graphicData>
        </a:graphic>
      </p:graphicFrame>
      <p:sp>
        <p:nvSpPr>
          <p:cNvPr id="23" name="吹き出し: 四角形 22">
            <a:extLst>
              <a:ext uri="{FF2B5EF4-FFF2-40B4-BE49-F238E27FC236}">
                <a16:creationId xmlns:a16="http://schemas.microsoft.com/office/drawing/2014/main" id="{B5B1A77E-85C6-4FE1-893A-1659913370A5}"/>
              </a:ext>
            </a:extLst>
          </p:cNvPr>
          <p:cNvSpPr/>
          <p:nvPr/>
        </p:nvSpPr>
        <p:spPr>
          <a:xfrm>
            <a:off x="5972174" y="3131589"/>
            <a:ext cx="3109266" cy="778315"/>
          </a:xfrm>
          <a:prstGeom prst="wedgeRectCallout">
            <a:avLst>
              <a:gd name="adj1" fmla="val -62277"/>
              <a:gd name="adj2" fmla="val -43190"/>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4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93663" indent="-93663">
              <a:lnSpc>
                <a:spcPts val="15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・計画を実行する体制・人員を記載してください。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2" name="吹き出し: 四角形 21">
            <a:extLst>
              <a:ext uri="{FF2B5EF4-FFF2-40B4-BE49-F238E27FC236}">
                <a16:creationId xmlns:a16="http://schemas.microsoft.com/office/drawing/2014/main" id="{C150BFC6-37DA-42F9-A868-ECFD2F0485E4}"/>
              </a:ext>
            </a:extLst>
          </p:cNvPr>
          <p:cNvSpPr/>
          <p:nvPr/>
        </p:nvSpPr>
        <p:spPr>
          <a:xfrm>
            <a:off x="5972174" y="620933"/>
            <a:ext cx="3109265" cy="2364773"/>
          </a:xfrm>
          <a:prstGeom prst="wedgeRectCallout">
            <a:avLst>
              <a:gd name="adj1" fmla="val -64457"/>
              <a:gd name="adj2" fmla="val -31011"/>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4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93663" indent="-93663">
              <a:lnSpc>
                <a:spcPts val="15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・農林漁業</a:t>
            </a:r>
            <a:r>
              <a:rPr kumimoji="1" lang="ja-JP" altLang="en-US" sz="1200" b="1" dirty="0">
                <a:solidFill>
                  <a:schemeClr val="tx1"/>
                </a:solidFill>
                <a:latin typeface="Meiryo UI" panose="020B0604030504040204" pitchFamily="50" charset="-128"/>
                <a:ea typeface="Meiryo UI" panose="020B0604030504040204" pitchFamily="50" charset="-128"/>
              </a:rPr>
              <a:t>経営の全体について記載</a:t>
            </a:r>
            <a:r>
              <a:rPr kumimoji="1" lang="ja-JP" altLang="en-US" sz="1200" dirty="0">
                <a:solidFill>
                  <a:schemeClr val="tx1"/>
                </a:solidFill>
                <a:latin typeface="Meiryo UI" panose="020B0604030504040204" pitchFamily="50" charset="-128"/>
                <a:ea typeface="Meiryo UI" panose="020B0604030504040204" pitchFamily="50" charset="-128"/>
              </a:rPr>
              <a:t>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lnSpc>
                <a:spcPts val="15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・「ア：経営規模」には、経営全体の経営面積などの</a:t>
            </a:r>
            <a:r>
              <a:rPr kumimoji="1" lang="ja-JP" altLang="en-US" sz="1200" b="1" dirty="0">
                <a:solidFill>
                  <a:schemeClr val="tx1"/>
                </a:solidFill>
                <a:latin typeface="Meiryo UI" panose="020B0604030504040204" pitchFamily="50" charset="-128"/>
                <a:ea typeface="Meiryo UI" panose="020B0604030504040204" pitchFamily="50" charset="-128"/>
              </a:rPr>
              <a:t>現状及び</a:t>
            </a:r>
            <a:r>
              <a:rPr kumimoji="1" lang="en-US" altLang="ja-JP" sz="1200" b="1" dirty="0">
                <a:solidFill>
                  <a:schemeClr val="tx1"/>
                </a:solidFill>
                <a:latin typeface="Meiryo UI" panose="020B0604030504040204" pitchFamily="50" charset="-128"/>
                <a:ea typeface="Meiryo UI" panose="020B0604030504040204" pitchFamily="50" charset="-128"/>
              </a:rPr>
              <a:t>5</a:t>
            </a:r>
            <a:r>
              <a:rPr kumimoji="1" lang="ja-JP" altLang="en-US" sz="1200" b="1" dirty="0">
                <a:solidFill>
                  <a:schemeClr val="tx1"/>
                </a:solidFill>
                <a:latin typeface="Meiryo UI" panose="020B0604030504040204" pitchFamily="50" charset="-128"/>
                <a:ea typeface="Meiryo UI" panose="020B0604030504040204" pitchFamily="50" charset="-128"/>
              </a:rPr>
              <a:t>年後の目標</a:t>
            </a:r>
            <a:r>
              <a:rPr kumimoji="1" lang="ja-JP" altLang="en-US" sz="1200" dirty="0">
                <a:solidFill>
                  <a:schemeClr val="tx1"/>
                </a:solidFill>
                <a:latin typeface="Meiryo UI" panose="020B0604030504040204" pitchFamily="50" charset="-128"/>
                <a:ea typeface="Meiryo UI" panose="020B0604030504040204" pitchFamily="50" charset="-128"/>
              </a:rPr>
              <a:t>をそれぞれ記載してください。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lnSpc>
                <a:spcPts val="15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・「エ：所得」には、農林漁業の所得（法人その他の団体にあっては営業利益）の</a:t>
            </a:r>
            <a:r>
              <a:rPr kumimoji="1" lang="ja-JP" altLang="en-US" sz="1200" b="1" dirty="0">
                <a:solidFill>
                  <a:schemeClr val="tx1"/>
                </a:solidFill>
                <a:latin typeface="Meiryo UI" panose="020B0604030504040204" pitchFamily="50" charset="-128"/>
                <a:ea typeface="Meiryo UI" panose="020B0604030504040204" pitchFamily="50" charset="-128"/>
              </a:rPr>
              <a:t>現状及び５年後の目標</a:t>
            </a:r>
            <a:r>
              <a:rPr kumimoji="1" lang="ja-JP" altLang="en-US" sz="1200" dirty="0">
                <a:solidFill>
                  <a:schemeClr val="tx1"/>
                </a:solidFill>
                <a:latin typeface="Meiryo UI" panose="020B0604030504040204" pitchFamily="50" charset="-128"/>
                <a:ea typeface="Meiryo UI" panose="020B0604030504040204" pitchFamily="50" charset="-128"/>
              </a:rPr>
              <a:t>を記載してください。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lnSpc>
                <a:spcPts val="15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・イ・ウ・エに記載する数値は</a:t>
            </a:r>
            <a:r>
              <a:rPr kumimoji="1" lang="ja-JP" altLang="en-US" sz="1200" b="1" dirty="0">
                <a:solidFill>
                  <a:schemeClr val="tx1"/>
                </a:solidFill>
                <a:latin typeface="Meiryo UI" panose="020B0604030504040204" pitchFamily="50" charset="-128"/>
                <a:ea typeface="Meiryo UI" panose="020B0604030504040204" pitchFamily="50" charset="-128"/>
              </a:rPr>
              <a:t>概数で構いません</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5CF1E884-9FC0-4CA5-AC5D-74468B453CAB}"/>
              </a:ext>
            </a:extLst>
          </p:cNvPr>
          <p:cNvGraphicFramePr>
            <a:graphicFrameLocks noGrp="1"/>
          </p:cNvGraphicFramePr>
          <p:nvPr>
            <p:extLst>
              <p:ext uri="{D42A27DB-BD31-4B8C-83A1-F6EECF244321}">
                <p14:modId xmlns:p14="http://schemas.microsoft.com/office/powerpoint/2010/main" val="154780890"/>
              </p:ext>
            </p:extLst>
          </p:nvPr>
        </p:nvGraphicFramePr>
        <p:xfrm>
          <a:off x="318294" y="4144898"/>
          <a:ext cx="5358605" cy="1187999"/>
        </p:xfrm>
        <a:graphic>
          <a:graphicData uri="http://schemas.openxmlformats.org/drawingml/2006/table">
            <a:tbl>
              <a:tblPr firstRow="1" firstCol="1" bandRow="1"/>
              <a:tblGrid>
                <a:gridCol w="2976737">
                  <a:extLst>
                    <a:ext uri="{9D8B030D-6E8A-4147-A177-3AD203B41FA5}">
                      <a16:colId xmlns:a16="http://schemas.microsoft.com/office/drawing/2014/main" val="1714896783"/>
                    </a:ext>
                  </a:extLst>
                </a:gridCol>
                <a:gridCol w="1347598">
                  <a:extLst>
                    <a:ext uri="{9D8B030D-6E8A-4147-A177-3AD203B41FA5}">
                      <a16:colId xmlns:a16="http://schemas.microsoft.com/office/drawing/2014/main" val="4204838601"/>
                    </a:ext>
                  </a:extLst>
                </a:gridCol>
                <a:gridCol w="1034270">
                  <a:extLst>
                    <a:ext uri="{9D8B030D-6E8A-4147-A177-3AD203B41FA5}">
                      <a16:colId xmlns:a16="http://schemas.microsoft.com/office/drawing/2014/main" val="1089481512"/>
                    </a:ext>
                  </a:extLst>
                </a:gridCol>
              </a:tblGrid>
              <a:tr h="328062">
                <a:tc>
                  <a:txBody>
                    <a:bodyPr/>
                    <a:lstStyle/>
                    <a:p>
                      <a:pPr algn="ctr" hangingPunct="0">
                        <a:lnSpc>
                          <a:spcPts val="1600"/>
                        </a:lnSpc>
                      </a:pPr>
                      <a:r>
                        <a:rPr lang="ja-JP" sz="10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使途・用途</a:t>
                      </a:r>
                      <a:endParaRPr lang="ja-JP" sz="8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hangingPunct="0">
                        <a:lnSpc>
                          <a:spcPts val="1600"/>
                        </a:lnSpc>
                      </a:pPr>
                      <a:r>
                        <a:rPr lang="ja-JP" sz="10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資金調達方法</a:t>
                      </a:r>
                      <a:endParaRPr lang="ja-JP" sz="8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hangingPunct="0">
                        <a:lnSpc>
                          <a:spcPts val="1600"/>
                        </a:lnSpc>
                      </a:pPr>
                      <a:r>
                        <a:rPr lang="ja-JP" sz="10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金額（千円）</a:t>
                      </a:r>
                      <a:endParaRPr lang="ja-JP" sz="8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183989"/>
                  </a:ext>
                </a:extLst>
              </a:tr>
              <a:tr h="280041">
                <a:tc>
                  <a:txBody>
                    <a:bodyPr/>
                    <a:lstStyle/>
                    <a:p>
                      <a:pPr algn="ctr" hangingPunct="0">
                        <a:lnSpc>
                          <a:spcPts val="1600"/>
                        </a:lnSpc>
                      </a:pPr>
                      <a:r>
                        <a:rPr 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a:t>
                      </a:r>
                      <a:r>
                        <a:rPr lang="ja-JP" alt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ペースト施肥田植機購入費（</a:t>
                      </a:r>
                      <a:r>
                        <a:rPr lang="en-US" alt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R5</a:t>
                      </a:r>
                      <a:r>
                        <a:rPr lang="ja-JP" alt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年度）</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hangingPunct="0">
                        <a:lnSpc>
                          <a:spcPts val="1600"/>
                        </a:lnSpc>
                      </a:pPr>
                      <a:r>
                        <a:rPr lang="ja-JP" alt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融資・補助金等</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hangingPunct="0">
                        <a:lnSpc>
                          <a:spcPts val="1600"/>
                        </a:lnSpc>
                      </a:pPr>
                      <a:r>
                        <a:rPr lang="en-US" sz="1100" dirty="0">
                          <a:solidFill>
                            <a:srgbClr val="0070C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6,000</a:t>
                      </a:r>
                      <a:endParaRPr lang="ja-JP" sz="1100" dirty="0">
                        <a:solidFill>
                          <a:srgbClr val="0070C0"/>
                        </a:solidFill>
                        <a:effectLst/>
                        <a:latin typeface="HGS創英角ﾎﾟｯﾌﾟ体" panose="040B0A00000000000000" pitchFamily="50" charset="-128"/>
                        <a:ea typeface="HGS創英角ﾎﾟｯﾌﾟ体" panose="040B0A00000000000000" pitchFamily="50" charset="-128"/>
                        <a:cs typeface="ＭＳ 明朝" panose="02020609040205080304" pitchFamily="17" charset="-128"/>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3670285"/>
                  </a:ext>
                </a:extLst>
              </a:tr>
              <a:tr h="289948">
                <a:tc>
                  <a:txBody>
                    <a:bodyPr/>
                    <a:lstStyle/>
                    <a:p>
                      <a:pPr algn="l" hangingPunct="0">
                        <a:lnSpc>
                          <a:spcPts val="1600"/>
                        </a:lnSpc>
                      </a:pPr>
                      <a:endParaRPr lang="ja-JP" sz="1000" dirty="0">
                        <a:solidFill>
                          <a:srgbClr val="0070C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hangingPunct="0">
                        <a:lnSpc>
                          <a:spcPts val="1600"/>
                        </a:lnSpc>
                      </a:pPr>
                      <a:endParaRPr lang="ja-JP" sz="1000" dirty="0">
                        <a:solidFill>
                          <a:srgbClr val="0070C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hangingPunct="0">
                        <a:lnSpc>
                          <a:spcPts val="1600"/>
                        </a:lnSpc>
                      </a:pPr>
                      <a:endParaRPr lang="ja-JP" sz="1000" dirty="0">
                        <a:solidFill>
                          <a:srgbClr val="0070C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5996807"/>
                  </a:ext>
                </a:extLst>
              </a:tr>
              <a:tr h="289948">
                <a:tc>
                  <a:txBody>
                    <a:bodyPr/>
                    <a:lstStyle/>
                    <a:p>
                      <a:pPr algn="l" hangingPunct="0">
                        <a:lnSpc>
                          <a:spcPts val="1600"/>
                        </a:lnSpc>
                      </a:pPr>
                      <a:endParaRPr lang="ja-JP" sz="1000" dirty="0">
                        <a:solidFill>
                          <a:srgbClr val="0070C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hangingPunct="0">
                        <a:lnSpc>
                          <a:spcPts val="1600"/>
                        </a:lnSpc>
                      </a:pPr>
                      <a:endParaRPr lang="ja-JP" sz="1000" dirty="0">
                        <a:solidFill>
                          <a:srgbClr val="0070C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hangingPunct="0">
                        <a:lnSpc>
                          <a:spcPts val="1600"/>
                        </a:lnSpc>
                      </a:pPr>
                      <a:endParaRPr lang="ja-JP" sz="1000" dirty="0">
                        <a:solidFill>
                          <a:srgbClr val="0070C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883608"/>
                  </a:ext>
                </a:extLst>
              </a:tr>
            </a:tbl>
          </a:graphicData>
        </a:graphic>
      </p:graphicFrame>
      <p:sp>
        <p:nvSpPr>
          <p:cNvPr id="13" name="吹き出し: 四角形 12">
            <a:extLst>
              <a:ext uri="{FF2B5EF4-FFF2-40B4-BE49-F238E27FC236}">
                <a16:creationId xmlns:a16="http://schemas.microsoft.com/office/drawing/2014/main" id="{22242C5A-2E93-4D40-9A6C-19A8110DC626}"/>
              </a:ext>
            </a:extLst>
          </p:cNvPr>
          <p:cNvSpPr/>
          <p:nvPr/>
        </p:nvSpPr>
        <p:spPr>
          <a:xfrm>
            <a:off x="5972172" y="4055787"/>
            <a:ext cx="3109267" cy="2181279"/>
          </a:xfrm>
          <a:prstGeom prst="wedgeRectCallout">
            <a:avLst>
              <a:gd name="adj1" fmla="val -62361"/>
              <a:gd name="adj2" fmla="val -31546"/>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4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93600" indent="-93600">
              <a:lnSpc>
                <a:spcPts val="18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（５）に記載した取組や設備投資に必要な</a:t>
            </a:r>
            <a:r>
              <a:rPr kumimoji="1" lang="ja-JP" altLang="en-US" sz="1200" dirty="0">
                <a:solidFill>
                  <a:schemeClr val="tx1"/>
                </a:solidFill>
                <a:latin typeface="Meiryo UI" panose="020B0604030504040204" pitchFamily="50" charset="-128"/>
                <a:ea typeface="Meiryo UI" panose="020B0604030504040204" pitchFamily="50" charset="-128"/>
              </a:rPr>
              <a:t>資金の使途・用途、調達方法、金額を記載してください。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00" indent="-93600">
              <a:lnSpc>
                <a:spcPts val="18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・「資金調達方法」については、計画申請時点で予定している調達方法について、</a:t>
            </a:r>
            <a:r>
              <a:rPr kumimoji="1" lang="ja-JP" altLang="en-US" sz="1200" b="1" dirty="0">
                <a:solidFill>
                  <a:schemeClr val="tx1"/>
                </a:solidFill>
                <a:latin typeface="Meiryo UI" panose="020B0604030504040204" pitchFamily="50" charset="-128"/>
                <a:ea typeface="Meiryo UI" panose="020B0604030504040204" pitchFamily="50" charset="-128"/>
              </a:rPr>
              <a:t>「自己資金」「融資」「補助金等」のいずれか</a:t>
            </a:r>
            <a:r>
              <a:rPr kumimoji="1" lang="ja-JP" altLang="en-US" sz="1200" dirty="0">
                <a:solidFill>
                  <a:schemeClr val="tx1"/>
                </a:solidFill>
                <a:latin typeface="Meiryo UI" panose="020B0604030504040204" pitchFamily="50" charset="-128"/>
                <a:ea typeface="Meiryo UI" panose="020B0604030504040204" pitchFamily="50" charset="-128"/>
              </a:rPr>
              <a:t>で記載してください。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cxnSp>
        <p:nvCxnSpPr>
          <p:cNvPr id="15" name="直線コネクタ 14">
            <a:extLst>
              <a:ext uri="{FF2B5EF4-FFF2-40B4-BE49-F238E27FC236}">
                <a16:creationId xmlns:a16="http://schemas.microsoft.com/office/drawing/2014/main" id="{E9F83EE3-9AE0-47E9-BBEF-27540D9C639C}"/>
              </a:ext>
            </a:extLst>
          </p:cNvPr>
          <p:cNvCxnSpPr/>
          <p:nvPr/>
        </p:nvCxnSpPr>
        <p:spPr>
          <a:xfrm>
            <a:off x="218661" y="476441"/>
            <a:ext cx="87364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37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36CFF3E-75F3-4F43-9D88-16A89F776BCE}"/>
              </a:ext>
            </a:extLst>
          </p:cNvPr>
          <p:cNvSpPr txBox="1"/>
          <p:nvPr/>
        </p:nvSpPr>
        <p:spPr>
          <a:xfrm>
            <a:off x="0" y="143534"/>
            <a:ext cx="914400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　　計画の記載例④（個人申請の場合）</a:t>
            </a:r>
          </a:p>
        </p:txBody>
      </p:sp>
      <p:sp>
        <p:nvSpPr>
          <p:cNvPr id="22" name="吹き出し: 四角形 21">
            <a:extLst>
              <a:ext uri="{FF2B5EF4-FFF2-40B4-BE49-F238E27FC236}">
                <a16:creationId xmlns:a16="http://schemas.microsoft.com/office/drawing/2014/main" id="{C150BFC6-37DA-42F9-A868-ECFD2F0485E4}"/>
              </a:ext>
            </a:extLst>
          </p:cNvPr>
          <p:cNvSpPr/>
          <p:nvPr/>
        </p:nvSpPr>
        <p:spPr>
          <a:xfrm>
            <a:off x="357888" y="638985"/>
            <a:ext cx="8597269" cy="628704"/>
          </a:xfrm>
          <a:prstGeom prst="wedgeRectCallout">
            <a:avLst>
              <a:gd name="adj1" fmla="val -48866"/>
              <a:gd name="adj2" fmla="val -31089"/>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4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93663" indent="-93663" algn="just">
              <a:lnSpc>
                <a:spcPts val="1500"/>
              </a:lnSpc>
              <a:spcBef>
                <a:spcPts val="300"/>
              </a:spcBef>
            </a:pPr>
            <a:r>
              <a:rPr kumimoji="1" lang="ja-JP" altLang="en-US" sz="1300" dirty="0">
                <a:solidFill>
                  <a:schemeClr val="tx1"/>
                </a:solidFill>
                <a:latin typeface="Meiryo UI" panose="020B0604030504040204" pitchFamily="50" charset="-128"/>
                <a:ea typeface="Meiryo UI" panose="020B0604030504040204" pitchFamily="50" charset="-128"/>
              </a:rPr>
              <a:t>・環境負荷に総合的に配慮するための基本的な取組を実践するよう、</a:t>
            </a:r>
            <a:r>
              <a:rPr kumimoji="1" lang="ja-JP" altLang="en-US" sz="1300" b="1" dirty="0">
                <a:solidFill>
                  <a:schemeClr val="tx1"/>
                </a:solidFill>
                <a:latin typeface="Meiryo UI" panose="020B0604030504040204" pitchFamily="50" charset="-128"/>
                <a:ea typeface="Meiryo UI" panose="020B0604030504040204" pitchFamily="50" charset="-128"/>
              </a:rPr>
              <a:t>原則、該当するチェック項目全てにチェック</a:t>
            </a:r>
            <a:r>
              <a:rPr kumimoji="1" lang="ja-JP" altLang="en-US" sz="1300" dirty="0">
                <a:solidFill>
                  <a:schemeClr val="tx1"/>
                </a:solidFill>
                <a:latin typeface="Meiryo UI" panose="020B0604030504040204" pitchFamily="50" charset="-128"/>
                <a:ea typeface="Meiryo UI" panose="020B0604030504040204" pitchFamily="50" charset="-128"/>
              </a:rPr>
              <a:t>を入れてください。</a:t>
            </a:r>
            <a:endParaRPr kumimoji="1" lang="en-US" altLang="ja-JP" sz="13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71ADA706-5B59-4839-B253-18E6B831CC01}"/>
              </a:ext>
            </a:extLst>
          </p:cNvPr>
          <p:cNvSpPr txBox="1"/>
          <p:nvPr/>
        </p:nvSpPr>
        <p:spPr>
          <a:xfrm>
            <a:off x="8657966" y="6417181"/>
            <a:ext cx="43641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６</a:t>
            </a:r>
          </a:p>
        </p:txBody>
      </p:sp>
      <p:sp>
        <p:nvSpPr>
          <p:cNvPr id="15" name="テキスト ボックス 14">
            <a:extLst>
              <a:ext uri="{FF2B5EF4-FFF2-40B4-BE49-F238E27FC236}">
                <a16:creationId xmlns:a16="http://schemas.microsoft.com/office/drawing/2014/main" id="{BA63A5A6-D396-4314-9081-30E85022B990}"/>
              </a:ext>
            </a:extLst>
          </p:cNvPr>
          <p:cNvSpPr txBox="1"/>
          <p:nvPr/>
        </p:nvSpPr>
        <p:spPr>
          <a:xfrm>
            <a:off x="218661" y="1289270"/>
            <a:ext cx="5806642" cy="261610"/>
          </a:xfrm>
          <a:prstGeom prst="rect">
            <a:avLst/>
          </a:prstGeom>
          <a:noFill/>
        </p:spPr>
        <p:txBody>
          <a:bodyPr wrap="square" rtlCol="0">
            <a:spAutoFit/>
          </a:bodyPr>
          <a:lstStyle/>
          <a:p>
            <a:r>
              <a:rPr kumimoji="1" lang="ja-JP" altLang="en-US" sz="1100" b="1" dirty="0">
                <a:latin typeface="ＭＳ ゴシック" panose="020B0609070205080204" pitchFamily="49" charset="-128"/>
                <a:ea typeface="ＭＳ ゴシック" panose="020B0609070205080204" pitchFamily="49" charset="-128"/>
              </a:rPr>
              <a:t>５　環境負荷低減事業活動の実施に当たっての配慮事項</a:t>
            </a:r>
            <a:endParaRPr kumimoji="1" lang="en-US" altLang="ja-JP" sz="1100" b="1"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5E6727EE-E20C-4E7E-B422-7E20932146F3}"/>
              </a:ext>
            </a:extLst>
          </p:cNvPr>
          <p:cNvSpPr txBox="1"/>
          <p:nvPr/>
        </p:nvSpPr>
        <p:spPr>
          <a:xfrm>
            <a:off x="357888" y="1538923"/>
            <a:ext cx="8597269" cy="5186035"/>
          </a:xfrm>
          <a:prstGeom prst="rect">
            <a:avLst/>
          </a:prstGeom>
          <a:noFill/>
        </p:spPr>
        <p:txBody>
          <a:bodyPr wrap="square" rtlCol="0">
            <a:spAutoFit/>
          </a:bodyPr>
          <a:lstStyle/>
          <a:p>
            <a:pPr indent="144000"/>
            <a:r>
              <a:rPr kumimoji="1" lang="ja-JP" altLang="en-US" sz="1100" dirty="0">
                <a:latin typeface="ＭＳ 明朝" panose="02020609040205080304" pitchFamily="17" charset="-128"/>
                <a:ea typeface="ＭＳ 明朝" panose="02020609040205080304" pitchFamily="17" charset="-128"/>
              </a:rPr>
              <a:t>本計画に基づく環境負荷低減事業活動の促進の過程で、新たな環境への負荷が生じることのないよう配慮する事項にチェック（レ）を付けること。　</a:t>
            </a:r>
          </a:p>
          <a:p>
            <a:pPr>
              <a:spcBef>
                <a:spcPts val="600"/>
              </a:spcBef>
            </a:pPr>
            <a:r>
              <a:rPr kumimoji="1" lang="ja-JP" altLang="en-US" sz="1100" dirty="0">
                <a:solidFill>
                  <a:srgbClr val="0070C0"/>
                </a:solidFill>
                <a:latin typeface="ＭＳ 明朝" panose="02020609040205080304" pitchFamily="17" charset="-128"/>
                <a:ea typeface="ＭＳ 明朝" panose="02020609040205080304" pitchFamily="17" charset="-128"/>
              </a:rPr>
              <a:t>☑</a:t>
            </a:r>
            <a:r>
              <a:rPr kumimoji="1" lang="ja-JP" altLang="en-US" sz="1100" dirty="0">
                <a:latin typeface="ＭＳ 明朝" panose="02020609040205080304" pitchFamily="17" charset="-128"/>
                <a:ea typeface="ＭＳ 明朝" panose="02020609040205080304" pitchFamily="17" charset="-128"/>
              </a:rPr>
              <a:t>　適正な施肥</a:t>
            </a:r>
          </a:p>
          <a:p>
            <a:pPr marL="252000" indent="144000"/>
            <a:r>
              <a:rPr kumimoji="1" lang="ja-JP" altLang="en-US" sz="1100" dirty="0">
                <a:latin typeface="ＭＳ 明朝" panose="02020609040205080304" pitchFamily="17" charset="-128"/>
                <a:ea typeface="ＭＳ 明朝" panose="02020609040205080304" pitchFamily="17" charset="-128"/>
              </a:rPr>
              <a:t>施肥は、作物に栄養を補給するために不可欠であるが、過剰に施用された肥料成分は環境に影響を及ぼす。このため、都道府県の施肥基準や土壌診断結果等に則して肥料成分の施用量、施用方法を適切にし、効果的・効率的な施肥を行う。</a:t>
            </a:r>
          </a:p>
          <a:p>
            <a:pPr>
              <a:spcBef>
                <a:spcPts val="600"/>
              </a:spcBef>
            </a:pPr>
            <a:r>
              <a:rPr kumimoji="1" lang="ja-JP" altLang="en-US" sz="1100" dirty="0">
                <a:solidFill>
                  <a:srgbClr val="0070C0"/>
                </a:solidFill>
                <a:latin typeface="ＭＳ 明朝" panose="02020609040205080304" pitchFamily="17" charset="-128"/>
                <a:ea typeface="ＭＳ 明朝" panose="02020609040205080304" pitchFamily="17" charset="-128"/>
              </a:rPr>
              <a:t>☑</a:t>
            </a:r>
            <a:r>
              <a:rPr kumimoji="1" lang="ja-JP" altLang="en-US" sz="1100" dirty="0">
                <a:latin typeface="ＭＳ 明朝" panose="02020609040205080304" pitchFamily="17" charset="-128"/>
                <a:ea typeface="ＭＳ 明朝" panose="02020609040205080304" pitchFamily="17" charset="-128"/>
              </a:rPr>
              <a:t>　適正な防除</a:t>
            </a:r>
          </a:p>
          <a:p>
            <a:pPr marL="252000" indent="144000"/>
            <a:r>
              <a:rPr kumimoji="1" lang="ja-JP" altLang="en-US" sz="1100" dirty="0">
                <a:latin typeface="ＭＳ 明朝" panose="02020609040205080304" pitchFamily="17" charset="-128"/>
                <a:ea typeface="ＭＳ 明朝" panose="02020609040205080304" pitchFamily="17" charset="-128"/>
              </a:rPr>
              <a:t>病害虫・雑草が発生しにくい栽培環境づくりに努めるとともに、発生予察情報等を活用し、被害が生じると判断される場合に、必要に応じて防除手段を適切に組み合わせて、効果的・効率的な防除を励行する。また、農薬を用いる場合は、使用、保管は関係法令に基づき適正に行う。</a:t>
            </a:r>
          </a:p>
          <a:p>
            <a:pPr>
              <a:spcBef>
                <a:spcPts val="600"/>
              </a:spcBef>
            </a:pPr>
            <a:r>
              <a:rPr kumimoji="1" lang="ja-JP" altLang="en-US" sz="1100" dirty="0">
                <a:solidFill>
                  <a:srgbClr val="0070C0"/>
                </a:solidFill>
                <a:latin typeface="ＭＳ 明朝" panose="02020609040205080304" pitchFamily="17" charset="-128"/>
                <a:ea typeface="ＭＳ 明朝" panose="02020609040205080304" pitchFamily="17" charset="-128"/>
              </a:rPr>
              <a:t>☑</a:t>
            </a:r>
            <a:r>
              <a:rPr kumimoji="1" lang="ja-JP" altLang="en-US" sz="1100" dirty="0">
                <a:latin typeface="ＭＳ 明朝" panose="02020609040205080304" pitchFamily="17" charset="-128"/>
                <a:ea typeface="ＭＳ 明朝" panose="02020609040205080304" pitchFamily="17" charset="-128"/>
              </a:rPr>
              <a:t>　エネルギーの節減</a:t>
            </a:r>
          </a:p>
          <a:p>
            <a:pPr marL="252000" indent="144000"/>
            <a:r>
              <a:rPr kumimoji="1" lang="ja-JP" altLang="en-US" sz="1100" dirty="0">
                <a:latin typeface="ＭＳ 明朝" panose="02020609040205080304" pitchFamily="17" charset="-128"/>
                <a:ea typeface="ＭＳ 明朝" panose="02020609040205080304" pitchFamily="17" charset="-128"/>
              </a:rPr>
              <a:t>温室効果ガスである二酸化炭素の排出抑制や資源の有効利用等に資するため、ハウスの加温、穀類の乾燥など施設・機械等の使用や導入に際して、不必要・非効率的なエネルギー消費がないよう努める。</a:t>
            </a:r>
          </a:p>
          <a:p>
            <a:pPr>
              <a:spcBef>
                <a:spcPts val="600"/>
              </a:spcBef>
            </a:pPr>
            <a:r>
              <a:rPr kumimoji="1" lang="ja-JP" altLang="en-US" sz="1100" dirty="0">
                <a:latin typeface="ＭＳ 明朝" panose="02020609040205080304" pitchFamily="17" charset="-128"/>
                <a:ea typeface="ＭＳ 明朝" panose="02020609040205080304" pitchFamily="17" charset="-128"/>
              </a:rPr>
              <a:t>□　悪臭及び害虫の発生防止</a:t>
            </a:r>
          </a:p>
          <a:p>
            <a:pPr marL="252000" indent="144000"/>
            <a:r>
              <a:rPr kumimoji="1" lang="ja-JP" altLang="en-US" sz="1100" dirty="0">
                <a:latin typeface="ＭＳ 明朝" panose="02020609040205080304" pitchFamily="17" charset="-128"/>
                <a:ea typeface="ＭＳ 明朝" panose="02020609040205080304" pitchFamily="17" charset="-128"/>
              </a:rPr>
              <a:t>家畜の飼養・生産に伴う悪臭、害虫の発生は、主として畜舎における家畜の飼養過程や家畜排せつ物の処理・保管過程に起因し、畜産経営への苦情発生要因の中の多くを占めることから、その防止・低減に資するため、畜舎からのふん尿の早期搬出や施設内外の清掃など、家畜の飼養・生産に伴う悪臭、害虫の発生を防止・低減する取組を励行する。</a:t>
            </a:r>
          </a:p>
          <a:p>
            <a:pPr>
              <a:spcBef>
                <a:spcPts val="600"/>
              </a:spcBef>
            </a:pPr>
            <a:r>
              <a:rPr kumimoji="1" lang="ja-JP" altLang="en-US" sz="1100" dirty="0">
                <a:solidFill>
                  <a:srgbClr val="0070C0"/>
                </a:solidFill>
                <a:latin typeface="ＭＳ 明朝" panose="02020609040205080304" pitchFamily="17" charset="-128"/>
                <a:ea typeface="ＭＳ 明朝" panose="02020609040205080304" pitchFamily="17" charset="-128"/>
              </a:rPr>
              <a:t>☑</a:t>
            </a:r>
            <a:r>
              <a:rPr kumimoji="1" lang="ja-JP" altLang="en-US" sz="1100" dirty="0">
                <a:latin typeface="ＭＳ 明朝" panose="02020609040205080304" pitchFamily="17" charset="-128"/>
                <a:ea typeface="ＭＳ 明朝" panose="02020609040205080304" pitchFamily="17" charset="-128"/>
              </a:rPr>
              <a:t>　廃棄物の発生抑制、適正な循環利用及び適正な処分</a:t>
            </a:r>
          </a:p>
          <a:p>
            <a:pPr marL="252000" indent="144000"/>
            <a:r>
              <a:rPr kumimoji="1" lang="ja-JP" altLang="en-US" sz="1100" dirty="0">
                <a:latin typeface="ＭＳ 明朝" panose="02020609040205080304" pitchFamily="17" charset="-128"/>
                <a:ea typeface="ＭＳ 明朝" panose="02020609040205080304" pitchFamily="17" charset="-128"/>
              </a:rPr>
              <a:t>循環型社会の形成に資するため、作物の生産に伴って発生する使用済みプラスチック等の廃棄物の処理は関係法令に基づき適正に行う。また、作物残さ等の有機物についても利用や適正な処理に努める。</a:t>
            </a:r>
          </a:p>
          <a:p>
            <a:pPr>
              <a:spcBef>
                <a:spcPts val="600"/>
              </a:spcBef>
            </a:pPr>
            <a:r>
              <a:rPr kumimoji="1" lang="ja-JP" altLang="en-US" sz="1100" dirty="0">
                <a:solidFill>
                  <a:srgbClr val="0070C0"/>
                </a:solidFill>
                <a:latin typeface="ＭＳ 明朝" panose="02020609040205080304" pitchFamily="17" charset="-128"/>
                <a:ea typeface="ＭＳ 明朝" panose="02020609040205080304" pitchFamily="17" charset="-128"/>
              </a:rPr>
              <a:t>☑</a:t>
            </a:r>
            <a:r>
              <a:rPr kumimoji="1" lang="ja-JP" altLang="en-US" sz="1100" dirty="0">
                <a:latin typeface="ＭＳ 明朝" panose="02020609040205080304" pitchFamily="17" charset="-128"/>
                <a:ea typeface="ＭＳ 明朝" panose="02020609040205080304" pitchFamily="17" charset="-128"/>
              </a:rPr>
              <a:t>　生産情報の記録及び保存</a:t>
            </a:r>
          </a:p>
          <a:p>
            <a:pPr marL="252000" indent="144000"/>
            <a:r>
              <a:rPr kumimoji="1" lang="ja-JP" altLang="en-US" sz="1100" dirty="0">
                <a:latin typeface="ＭＳ 明朝" panose="02020609040205080304" pitchFamily="17" charset="-128"/>
                <a:ea typeface="ＭＳ 明朝" panose="02020609040205080304" pitchFamily="17" charset="-128"/>
              </a:rPr>
              <a:t>生産活動の内容が確認できるよう、肥料・農薬の使用状況等の記録を保存する。</a:t>
            </a:r>
            <a:endParaRPr kumimoji="1" lang="en-US" altLang="ja-JP" sz="1100" dirty="0">
              <a:latin typeface="ＭＳ 明朝" panose="02020609040205080304" pitchFamily="17" charset="-128"/>
              <a:ea typeface="ＭＳ 明朝" panose="02020609040205080304" pitchFamily="17" charset="-128"/>
            </a:endParaRPr>
          </a:p>
          <a:p>
            <a:pPr>
              <a:spcBef>
                <a:spcPts val="600"/>
              </a:spcBef>
            </a:pPr>
            <a:r>
              <a:rPr kumimoji="1" lang="ja-JP" altLang="en-US" sz="1100" dirty="0">
                <a:solidFill>
                  <a:srgbClr val="0070C0"/>
                </a:solidFill>
                <a:latin typeface="ＭＳ 明朝" panose="02020609040205080304" pitchFamily="17" charset="-128"/>
                <a:ea typeface="ＭＳ 明朝" panose="02020609040205080304" pitchFamily="17" charset="-128"/>
              </a:rPr>
              <a:t>☑</a:t>
            </a:r>
            <a:r>
              <a:rPr kumimoji="1" lang="ja-JP" altLang="en-US" sz="1100" dirty="0">
                <a:latin typeface="ＭＳ 明朝" panose="02020609040205080304" pitchFamily="17" charset="-128"/>
                <a:ea typeface="ＭＳ 明朝" panose="02020609040205080304" pitchFamily="17" charset="-128"/>
              </a:rPr>
              <a:t>　生物多様性への悪影響の防止</a:t>
            </a:r>
            <a:endParaRPr kumimoji="1" lang="en-US" altLang="ja-JP" sz="1100" dirty="0">
              <a:latin typeface="ＭＳ 明朝" panose="02020609040205080304" pitchFamily="17" charset="-128"/>
              <a:ea typeface="ＭＳ 明朝" panose="02020609040205080304" pitchFamily="17" charset="-128"/>
            </a:endParaRPr>
          </a:p>
          <a:p>
            <a:pPr marL="252000" indent="144000"/>
            <a:r>
              <a:rPr kumimoji="1" lang="ja-JP" altLang="en-US" sz="1100" dirty="0">
                <a:latin typeface="ＭＳ 明朝" panose="02020609040205080304" pitchFamily="17" charset="-128"/>
                <a:ea typeface="ＭＳ 明朝" panose="02020609040205080304" pitchFamily="17" charset="-128"/>
              </a:rPr>
              <a:t>農林漁業は地域の自然環境を形成・維持し、生物多様性に大きな役割を果たしていることを踏まえ、水田の中干しの実施に当たって水生生物の生息環境の保全に配慮するなど、生物多様性への悪影響を防ぐよう努める。</a:t>
            </a:r>
            <a:endParaRPr kumimoji="1" lang="en-US" altLang="ja-JP" sz="1100" dirty="0">
              <a:latin typeface="ＭＳ 明朝" panose="02020609040205080304" pitchFamily="17" charset="-128"/>
              <a:ea typeface="ＭＳ 明朝" panose="02020609040205080304" pitchFamily="17" charset="-128"/>
            </a:endParaRPr>
          </a:p>
          <a:p>
            <a:pPr>
              <a:spcBef>
                <a:spcPts val="600"/>
              </a:spcBef>
            </a:pPr>
            <a:r>
              <a:rPr kumimoji="1" lang="en-US" altLang="ja-JP" sz="1100" dirty="0">
                <a:latin typeface="ＭＳ 明朝" panose="02020609040205080304" pitchFamily="17" charset="-128"/>
                <a:ea typeface="ＭＳ 明朝" panose="02020609040205080304" pitchFamily="17" charset="-128"/>
              </a:rPr>
              <a:t>【</a:t>
            </a:r>
            <a:r>
              <a:rPr kumimoji="1" lang="ja-JP" altLang="en-US" sz="1100" dirty="0">
                <a:latin typeface="ＭＳ 明朝" panose="02020609040205080304" pitchFamily="17" charset="-128"/>
                <a:ea typeface="ＭＳ 明朝" panose="02020609040205080304" pitchFamily="17" charset="-128"/>
              </a:rPr>
              <a:t>その他記入欄</a:t>
            </a:r>
            <a:r>
              <a:rPr kumimoji="1" lang="en-US" altLang="ja-JP" sz="1100" dirty="0">
                <a:latin typeface="ＭＳ 明朝" panose="02020609040205080304" pitchFamily="17" charset="-128"/>
                <a:ea typeface="ＭＳ 明朝" panose="02020609040205080304" pitchFamily="17" charset="-128"/>
              </a:rPr>
              <a:t>】</a:t>
            </a:r>
          </a:p>
          <a:p>
            <a:pPr indent="144000"/>
            <a:r>
              <a:rPr kumimoji="1" lang="ja-JP" altLang="en-US" sz="1100" dirty="0">
                <a:latin typeface="ＭＳ 明朝" panose="02020609040205080304" pitchFamily="17" charset="-128"/>
                <a:ea typeface="ＭＳ 明朝" panose="02020609040205080304" pitchFamily="17" charset="-128"/>
              </a:rPr>
              <a:t>該当がない事項、実行できない事項がある場合には、その理由、改善予定等を記載すること。</a:t>
            </a:r>
          </a:p>
        </p:txBody>
      </p:sp>
      <p:cxnSp>
        <p:nvCxnSpPr>
          <p:cNvPr id="10" name="直線コネクタ 9">
            <a:extLst>
              <a:ext uri="{FF2B5EF4-FFF2-40B4-BE49-F238E27FC236}">
                <a16:creationId xmlns:a16="http://schemas.microsoft.com/office/drawing/2014/main" id="{2653590F-79E5-4AEE-9FB7-DA9B514BFA37}"/>
              </a:ext>
            </a:extLst>
          </p:cNvPr>
          <p:cNvCxnSpPr/>
          <p:nvPr/>
        </p:nvCxnSpPr>
        <p:spPr>
          <a:xfrm>
            <a:off x="218661" y="510945"/>
            <a:ext cx="87364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97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36CFF3E-75F3-4F43-9D88-16A89F776BCE}"/>
              </a:ext>
            </a:extLst>
          </p:cNvPr>
          <p:cNvSpPr txBox="1"/>
          <p:nvPr/>
        </p:nvSpPr>
        <p:spPr>
          <a:xfrm>
            <a:off x="0" y="143534"/>
            <a:ext cx="91440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000" b="1" dirty="0">
                <a:latin typeface="メイリオ" panose="020B0604030504040204" pitchFamily="50" charset="-128"/>
                <a:ea typeface="メイリオ" panose="020B0604030504040204" pitchFamily="50" charset="-128"/>
              </a:rPr>
              <a:t>計画の記載例⑤（個人申請の場合）</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71ADA706-5B59-4839-B253-18E6B831CC01}"/>
              </a:ext>
            </a:extLst>
          </p:cNvPr>
          <p:cNvSpPr txBox="1"/>
          <p:nvPr/>
        </p:nvSpPr>
        <p:spPr>
          <a:xfrm>
            <a:off x="8707582" y="6471828"/>
            <a:ext cx="4364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７</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0" name="直線コネクタ 9">
            <a:extLst>
              <a:ext uri="{FF2B5EF4-FFF2-40B4-BE49-F238E27FC236}">
                <a16:creationId xmlns:a16="http://schemas.microsoft.com/office/drawing/2014/main" id="{2653590F-79E5-4AEE-9FB7-DA9B514BFA37}"/>
              </a:ext>
            </a:extLst>
          </p:cNvPr>
          <p:cNvCxnSpPr/>
          <p:nvPr/>
        </p:nvCxnSpPr>
        <p:spPr>
          <a:xfrm>
            <a:off x="218661" y="510945"/>
            <a:ext cx="87364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B74EA118-D5E9-D6BE-0AA6-DC2F60ED4266}"/>
              </a:ext>
            </a:extLst>
          </p:cNvPr>
          <p:cNvSpPr txBox="1"/>
          <p:nvPr/>
        </p:nvSpPr>
        <p:spPr>
          <a:xfrm>
            <a:off x="218660" y="935010"/>
            <a:ext cx="6238097" cy="677108"/>
          </a:xfrm>
          <a:prstGeom prst="rect">
            <a:avLst/>
          </a:prstGeom>
          <a:noFill/>
        </p:spPr>
        <p:txBody>
          <a:bodyPr wrap="square" rtlCol="0">
            <a:spAutoFit/>
          </a:bodyPr>
          <a:lstStyle/>
          <a:p>
            <a:r>
              <a:rPr kumimoji="1" lang="ja-JP" altLang="en-US" sz="1100" dirty="0">
                <a:latin typeface="ＭＳ 明朝" panose="02020609040205080304" pitchFamily="17" charset="-128"/>
                <a:ea typeface="ＭＳ 明朝" panose="02020609040205080304" pitchFamily="17" charset="-128"/>
              </a:rPr>
              <a:t>（別表１）</a:t>
            </a:r>
          </a:p>
          <a:p>
            <a:pPr algn="ctr"/>
            <a:r>
              <a:rPr kumimoji="1" lang="ja-JP" altLang="en-US" sz="1100" dirty="0">
                <a:latin typeface="ＭＳ 明朝" panose="02020609040205080304" pitchFamily="17" charset="-128"/>
                <a:ea typeface="ＭＳ 明朝" panose="02020609040205080304" pitchFamily="17" charset="-128"/>
              </a:rPr>
              <a:t>特例措置の活用に関する事項</a:t>
            </a:r>
          </a:p>
          <a:p>
            <a:pPr>
              <a:spcBef>
                <a:spcPts val="600"/>
              </a:spcBef>
            </a:pPr>
            <a:r>
              <a:rPr kumimoji="1" lang="ja-JP" altLang="en-US" sz="1100" u="sng" dirty="0">
                <a:latin typeface="ＭＳ 明朝" panose="02020609040205080304" pitchFamily="17" charset="-128"/>
                <a:ea typeface="ＭＳ 明朝" panose="02020609040205080304" pitchFamily="17" charset="-128"/>
              </a:rPr>
              <a:t>申請者等の氏名又は名称：　農林　太郎　　</a:t>
            </a:r>
            <a:r>
              <a:rPr kumimoji="1" lang="ja-JP" altLang="en-US" sz="1100" dirty="0">
                <a:latin typeface="ＭＳ 明朝" panose="02020609040205080304" pitchFamily="17" charset="-128"/>
                <a:ea typeface="ＭＳ 明朝" panose="02020609040205080304" pitchFamily="17" charset="-128"/>
              </a:rPr>
              <a:t>　　　　　　　　　</a:t>
            </a:r>
          </a:p>
        </p:txBody>
      </p:sp>
      <p:graphicFrame>
        <p:nvGraphicFramePr>
          <p:cNvPr id="6" name="表 5">
            <a:extLst>
              <a:ext uri="{FF2B5EF4-FFF2-40B4-BE49-F238E27FC236}">
                <a16:creationId xmlns:a16="http://schemas.microsoft.com/office/drawing/2014/main" id="{9B4F1217-F931-13DE-5EAE-5AD32E1EA32F}"/>
              </a:ext>
            </a:extLst>
          </p:cNvPr>
          <p:cNvGraphicFramePr>
            <a:graphicFrameLocks noGrp="1"/>
          </p:cNvGraphicFramePr>
          <p:nvPr>
            <p:extLst>
              <p:ext uri="{D42A27DB-BD31-4B8C-83A1-F6EECF244321}">
                <p14:modId xmlns:p14="http://schemas.microsoft.com/office/powerpoint/2010/main" val="3106849339"/>
              </p:ext>
            </p:extLst>
          </p:nvPr>
        </p:nvGraphicFramePr>
        <p:xfrm>
          <a:off x="218662" y="1621279"/>
          <a:ext cx="6334537" cy="2672337"/>
        </p:xfrm>
        <a:graphic>
          <a:graphicData uri="http://schemas.openxmlformats.org/drawingml/2006/table">
            <a:tbl>
              <a:tblPr firstRow="1" firstCol="1" bandRow="1"/>
              <a:tblGrid>
                <a:gridCol w="1543463">
                  <a:extLst>
                    <a:ext uri="{9D8B030D-6E8A-4147-A177-3AD203B41FA5}">
                      <a16:colId xmlns:a16="http://schemas.microsoft.com/office/drawing/2014/main" val="1825736671"/>
                    </a:ext>
                  </a:extLst>
                </a:gridCol>
                <a:gridCol w="2000250">
                  <a:extLst>
                    <a:ext uri="{9D8B030D-6E8A-4147-A177-3AD203B41FA5}">
                      <a16:colId xmlns:a16="http://schemas.microsoft.com/office/drawing/2014/main" val="401441940"/>
                    </a:ext>
                  </a:extLst>
                </a:gridCol>
                <a:gridCol w="762000">
                  <a:extLst>
                    <a:ext uri="{9D8B030D-6E8A-4147-A177-3AD203B41FA5}">
                      <a16:colId xmlns:a16="http://schemas.microsoft.com/office/drawing/2014/main" val="3527255722"/>
                    </a:ext>
                  </a:extLst>
                </a:gridCol>
                <a:gridCol w="2028824">
                  <a:extLst>
                    <a:ext uri="{9D8B030D-6E8A-4147-A177-3AD203B41FA5}">
                      <a16:colId xmlns:a16="http://schemas.microsoft.com/office/drawing/2014/main" val="458887453"/>
                    </a:ext>
                  </a:extLst>
                </a:gridCol>
              </a:tblGrid>
              <a:tr h="256540">
                <a:tc gridSpan="2">
                  <a:txBody>
                    <a:bodyPr/>
                    <a:lstStyle/>
                    <a:p>
                      <a:pPr algn="ctr">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活用する特例措置の内容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lnSpc>
                          <a:spcPts val="1600"/>
                        </a:lnSpc>
                      </a:pPr>
                      <a:r>
                        <a:rPr lang="ja-JP" sz="1100" spc="-8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チェック</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添付が必要な別表</a:t>
                      </a: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29919"/>
                  </a:ext>
                </a:extLst>
              </a:tr>
              <a:tr h="244226">
                <a:tc rowSpan="6">
                  <a:txBody>
                    <a:bodyPr/>
                    <a:lstStyle/>
                    <a:p>
                      <a:pPr algn="ctr">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日本政策金融公庫等の</a:t>
                      </a:r>
                      <a:endParaRPr lang="en-US" alt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資金の貸付資格の</a:t>
                      </a:r>
                      <a:endParaRPr lang="en-US" alt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認定を必要とする場合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農業改良資金</a:t>
                      </a: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別表２、別表４</a:t>
                      </a: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3135283"/>
                  </a:ext>
                </a:extLst>
              </a:tr>
              <a:tr h="144145">
                <a:tc vMerge="1">
                  <a:txBody>
                    <a:bodyPr/>
                    <a:lstStyle/>
                    <a:p>
                      <a:endParaRPr kumimoji="1" lang="ja-JP" altLang="en-US"/>
                    </a:p>
                  </a:txBody>
                  <a:tcPr/>
                </a:tc>
                <a:tc>
                  <a:txBody>
                    <a:bodyPr/>
                    <a:lstStyle/>
                    <a:p>
                      <a:pPr algn="just">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林業・木材産業改善資金</a:t>
                      </a: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別表２、</a:t>
                      </a:r>
                    </a:p>
                    <a:p>
                      <a:pPr algn="just">
                        <a:lnSpc>
                          <a:spcPts val="1600"/>
                        </a:lnSpc>
                      </a:pPr>
                      <a:r>
                        <a:rPr lang="ja-JP" sz="1100" spc="-3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都道府県指定の認定申請書等</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639274"/>
                  </a:ext>
                </a:extLst>
              </a:tr>
              <a:tr h="144145">
                <a:tc vMerge="1">
                  <a:txBody>
                    <a:bodyPr/>
                    <a:lstStyle/>
                    <a:p>
                      <a:endParaRPr kumimoji="1" lang="ja-JP" altLang="en-US"/>
                    </a:p>
                  </a:txBody>
                  <a:tcPr/>
                </a:tc>
                <a:tc>
                  <a:txBody>
                    <a:bodyPr/>
                    <a:lstStyle/>
                    <a:p>
                      <a:pPr algn="just">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沿岸漁業改善資金</a:t>
                      </a: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別表２、</a:t>
                      </a:r>
                    </a:p>
                    <a:p>
                      <a:pPr algn="just">
                        <a:lnSpc>
                          <a:spcPts val="1600"/>
                        </a:lnSpc>
                      </a:pPr>
                      <a:r>
                        <a:rPr lang="ja-JP" sz="1100" spc="-3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都道府県指定の認定申請書等</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838357"/>
                  </a:ext>
                </a:extLst>
              </a:tr>
              <a:tr h="144145">
                <a:tc vMerge="1">
                  <a:txBody>
                    <a:bodyPr/>
                    <a:lstStyle/>
                    <a:p>
                      <a:endParaRPr kumimoji="1" lang="ja-JP" altLang="en-US"/>
                    </a:p>
                  </a:txBody>
                  <a:tcPr/>
                </a:tc>
                <a:tc>
                  <a:txBody>
                    <a:bodyPr/>
                    <a:lstStyle/>
                    <a:p>
                      <a:pPr algn="just">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畜産経営環境調和推進資金</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just">
                        <a:lnSpc>
                          <a:spcPts val="1600"/>
                        </a:lnSpc>
                      </a:pPr>
                      <a:r>
                        <a:rPr lang="ja-JP" sz="1100" spc="-2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（処理高度化施設整備の場合）</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別表２、別表５－１</a:t>
                      </a: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878546"/>
                  </a:ext>
                </a:extLst>
              </a:tr>
              <a:tr h="144145">
                <a:tc vMerge="1">
                  <a:txBody>
                    <a:bodyPr/>
                    <a:lstStyle/>
                    <a:p>
                      <a:endParaRPr kumimoji="1" lang="ja-JP" altLang="en-US"/>
                    </a:p>
                  </a:txBody>
                  <a:tcPr/>
                </a:tc>
                <a:tc>
                  <a:txBody>
                    <a:bodyPr/>
                    <a:lstStyle/>
                    <a:p>
                      <a:pPr algn="just">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畜産経営環境調和推進資金</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just">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（共同利用施設整備の場合）</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別表２、別表５－２</a:t>
                      </a: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955293"/>
                  </a:ext>
                </a:extLst>
              </a:tr>
              <a:tr h="279271">
                <a:tc vMerge="1">
                  <a:txBody>
                    <a:bodyPr/>
                    <a:lstStyle/>
                    <a:p>
                      <a:endParaRPr kumimoji="1" lang="ja-JP" altLang="en-US"/>
                    </a:p>
                  </a:txBody>
                  <a:tcPr/>
                </a:tc>
                <a:tc>
                  <a:txBody>
                    <a:bodyPr/>
                    <a:lstStyle/>
                    <a:p>
                      <a:pPr algn="just">
                        <a:lnSpc>
                          <a:spcPts val="1600"/>
                        </a:lnSpc>
                      </a:pPr>
                      <a:r>
                        <a:rPr lang="ja-JP" sz="110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食品流通改善資金</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別表２、別表６</a:t>
                      </a: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506048"/>
                  </a:ext>
                </a:extLst>
              </a:tr>
              <a:tr h="266700">
                <a:tc gridSpan="2">
                  <a:txBody>
                    <a:bodyPr/>
                    <a:lstStyle/>
                    <a:p>
                      <a:pPr indent="76200" algn="just">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みどり投資促進税制を活用する場合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lnSpc>
                          <a:spcPts val="1600"/>
                        </a:lnSpc>
                      </a:pPr>
                      <a:r>
                        <a:rPr lang="ja-JP" sz="1100" dirty="0">
                          <a:solidFill>
                            <a:schemeClr val="accent1"/>
                          </a:solidFill>
                          <a:effectLst/>
                          <a:latin typeface="ＭＳ 明朝" panose="02020609040205080304" pitchFamily="17" charset="-128"/>
                          <a:ea typeface="ＭＳ 明朝" panose="02020609040205080304" pitchFamily="17" charset="-128"/>
                          <a:cs typeface="ＭＳ 明朝" panose="02020609040205080304" pitchFamily="17" charset="-128"/>
                        </a:rPr>
                        <a:t>☑</a:t>
                      </a: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別表２</a:t>
                      </a:r>
                    </a:p>
                  </a:txBody>
                  <a:tcPr marL="31115" marR="31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238061"/>
                  </a:ext>
                </a:extLst>
              </a:tr>
            </a:tbl>
          </a:graphicData>
        </a:graphic>
      </p:graphicFrame>
      <p:sp>
        <p:nvSpPr>
          <p:cNvPr id="9" name="テキスト ボックス 8">
            <a:extLst>
              <a:ext uri="{FF2B5EF4-FFF2-40B4-BE49-F238E27FC236}">
                <a16:creationId xmlns:a16="http://schemas.microsoft.com/office/drawing/2014/main" id="{EF610678-84E8-1DA5-D0B9-F88F9D06A9D6}"/>
              </a:ext>
            </a:extLst>
          </p:cNvPr>
          <p:cNvSpPr txBox="1"/>
          <p:nvPr/>
        </p:nvSpPr>
        <p:spPr>
          <a:xfrm>
            <a:off x="218660" y="4257675"/>
            <a:ext cx="6099173" cy="677108"/>
          </a:xfrm>
          <a:prstGeom prst="rect">
            <a:avLst/>
          </a:prstGeom>
          <a:noFill/>
        </p:spPr>
        <p:txBody>
          <a:bodyPr wrap="square" rtlCol="0">
            <a:spAutoFit/>
          </a:bodyPr>
          <a:lstStyle/>
          <a:p>
            <a:r>
              <a:rPr kumimoji="1" lang="ja-JP" altLang="en-US" sz="1100" dirty="0">
                <a:latin typeface="ＭＳ 明朝" panose="02020609040205080304" pitchFamily="17" charset="-128"/>
                <a:ea typeface="ＭＳ 明朝" panose="02020609040205080304" pitchFamily="17" charset="-128"/>
              </a:rPr>
              <a:t>（別表２）</a:t>
            </a:r>
          </a:p>
          <a:p>
            <a:pPr algn="ctr"/>
            <a:r>
              <a:rPr kumimoji="1" lang="ja-JP" altLang="en-US" sz="1100" dirty="0">
                <a:latin typeface="ＭＳ 明朝" panose="02020609040205080304" pitchFamily="17" charset="-128"/>
                <a:ea typeface="ＭＳ 明朝" panose="02020609040205080304" pitchFamily="17" charset="-128"/>
              </a:rPr>
              <a:t>環境負荷低減事業活動の用に供する設備等の導入に関する事項</a:t>
            </a:r>
            <a:endParaRPr kumimoji="1" lang="en-US" altLang="ja-JP" sz="1100" dirty="0">
              <a:latin typeface="ＭＳ 明朝" panose="02020609040205080304" pitchFamily="17" charset="-128"/>
              <a:ea typeface="ＭＳ 明朝" panose="02020609040205080304" pitchFamily="17" charset="-128"/>
            </a:endParaRPr>
          </a:p>
          <a:p>
            <a:pPr>
              <a:spcBef>
                <a:spcPts val="600"/>
              </a:spcBef>
            </a:pPr>
            <a:r>
              <a:rPr kumimoji="1" lang="ja-JP" altLang="en-US" sz="1100" u="sng" dirty="0">
                <a:latin typeface="ＭＳ 明朝" panose="02020609040205080304" pitchFamily="17" charset="-128"/>
                <a:ea typeface="ＭＳ 明朝" panose="02020609040205080304" pitchFamily="17" charset="-128"/>
              </a:rPr>
              <a:t>申請者等の氏名又は名称：　農林　太郎　　　　　　　　　　　</a:t>
            </a:r>
          </a:p>
        </p:txBody>
      </p:sp>
      <p:graphicFrame>
        <p:nvGraphicFramePr>
          <p:cNvPr id="12" name="表 11">
            <a:extLst>
              <a:ext uri="{FF2B5EF4-FFF2-40B4-BE49-F238E27FC236}">
                <a16:creationId xmlns:a16="http://schemas.microsoft.com/office/drawing/2014/main" id="{8E22DE5D-06F9-295D-C598-BEB23EF08A7B}"/>
              </a:ext>
            </a:extLst>
          </p:cNvPr>
          <p:cNvGraphicFramePr>
            <a:graphicFrameLocks noGrp="1"/>
          </p:cNvGraphicFramePr>
          <p:nvPr>
            <p:extLst>
              <p:ext uri="{D42A27DB-BD31-4B8C-83A1-F6EECF244321}">
                <p14:modId xmlns:p14="http://schemas.microsoft.com/office/powerpoint/2010/main" val="88296022"/>
              </p:ext>
            </p:extLst>
          </p:nvPr>
        </p:nvGraphicFramePr>
        <p:xfrm>
          <a:off x="218661" y="4945661"/>
          <a:ext cx="6305964" cy="1658118"/>
        </p:xfrm>
        <a:graphic>
          <a:graphicData uri="http://schemas.openxmlformats.org/drawingml/2006/table">
            <a:tbl>
              <a:tblPr firstRow="1" firstCol="1" bandRow="1"/>
              <a:tblGrid>
                <a:gridCol w="342829">
                  <a:extLst>
                    <a:ext uri="{9D8B030D-6E8A-4147-A177-3AD203B41FA5}">
                      <a16:colId xmlns:a16="http://schemas.microsoft.com/office/drawing/2014/main" val="2884082382"/>
                    </a:ext>
                  </a:extLst>
                </a:gridCol>
                <a:gridCol w="410060">
                  <a:extLst>
                    <a:ext uri="{9D8B030D-6E8A-4147-A177-3AD203B41FA5}">
                      <a16:colId xmlns:a16="http://schemas.microsoft.com/office/drawing/2014/main" val="1358474292"/>
                    </a:ext>
                  </a:extLst>
                </a:gridCol>
                <a:gridCol w="609600">
                  <a:extLst>
                    <a:ext uri="{9D8B030D-6E8A-4147-A177-3AD203B41FA5}">
                      <a16:colId xmlns:a16="http://schemas.microsoft.com/office/drawing/2014/main" val="3880883752"/>
                    </a:ext>
                  </a:extLst>
                </a:gridCol>
                <a:gridCol w="2124075">
                  <a:extLst>
                    <a:ext uri="{9D8B030D-6E8A-4147-A177-3AD203B41FA5}">
                      <a16:colId xmlns:a16="http://schemas.microsoft.com/office/drawing/2014/main" val="348531480"/>
                    </a:ext>
                  </a:extLst>
                </a:gridCol>
                <a:gridCol w="596757">
                  <a:extLst>
                    <a:ext uri="{9D8B030D-6E8A-4147-A177-3AD203B41FA5}">
                      <a16:colId xmlns:a16="http://schemas.microsoft.com/office/drawing/2014/main" val="650967660"/>
                    </a:ext>
                  </a:extLst>
                </a:gridCol>
                <a:gridCol w="689118">
                  <a:extLst>
                    <a:ext uri="{9D8B030D-6E8A-4147-A177-3AD203B41FA5}">
                      <a16:colId xmlns:a16="http://schemas.microsoft.com/office/drawing/2014/main" val="1149458953"/>
                    </a:ext>
                  </a:extLst>
                </a:gridCol>
                <a:gridCol w="434624">
                  <a:extLst>
                    <a:ext uri="{9D8B030D-6E8A-4147-A177-3AD203B41FA5}">
                      <a16:colId xmlns:a16="http://schemas.microsoft.com/office/drawing/2014/main" val="1018363609"/>
                    </a:ext>
                  </a:extLst>
                </a:gridCol>
                <a:gridCol w="645375">
                  <a:extLst>
                    <a:ext uri="{9D8B030D-6E8A-4147-A177-3AD203B41FA5}">
                      <a16:colId xmlns:a16="http://schemas.microsoft.com/office/drawing/2014/main" val="3678279192"/>
                    </a:ext>
                  </a:extLst>
                </a:gridCol>
                <a:gridCol w="453526">
                  <a:extLst>
                    <a:ext uri="{9D8B030D-6E8A-4147-A177-3AD203B41FA5}">
                      <a16:colId xmlns:a16="http://schemas.microsoft.com/office/drawing/2014/main" val="3488469841"/>
                    </a:ext>
                  </a:extLst>
                </a:gridCol>
              </a:tblGrid>
              <a:tr h="425203">
                <a:tc gridSpan="2">
                  <a:txBody>
                    <a:bodyPr/>
                    <a:lstStyle/>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導入時期</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hangingPunct="0">
                        <a:lnSpc>
                          <a:spcPts val="1200"/>
                        </a:lnSpc>
                      </a:pPr>
                      <a:r>
                        <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番</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200"/>
                        </a:lnSpc>
                      </a:pPr>
                      <a:r>
                        <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号</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設備等の種類・名称／型式</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一体的な</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設備等</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単価</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200"/>
                        </a:lnSpc>
                      </a:pPr>
                      <a:r>
                        <a:rPr lang="en-US"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千円</a:t>
                      </a:r>
                      <a:r>
                        <a:rPr lang="en-US"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数</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量</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金額</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200"/>
                        </a:lnSpc>
                      </a:pPr>
                      <a:r>
                        <a:rPr lang="en-US"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千円</a:t>
                      </a:r>
                      <a:r>
                        <a:rPr lang="en-US"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特例</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20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措置</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033648"/>
                  </a:ext>
                </a:extLst>
              </a:tr>
              <a:tr h="353483">
                <a:tc rowSpan="3">
                  <a:txBody>
                    <a:bodyPr/>
                    <a:lstStyle/>
                    <a:p>
                      <a:pPr algn="l" hangingPunct="0">
                        <a:lnSpc>
                          <a:spcPts val="1420"/>
                        </a:lnSpc>
                      </a:pPr>
                      <a:r>
                        <a:rPr lang="ja-JP" sz="1000" dirty="0">
                          <a:solidFill>
                            <a:schemeClr val="accent1"/>
                          </a:solidFill>
                          <a:effectLst/>
                          <a:latin typeface="ＭＳ 明朝" panose="02020609040205080304" pitchFamily="17" charset="-128"/>
                          <a:ea typeface="HGS創英角ﾎﾟｯﾌﾟ体" panose="040B0A00000000000000" pitchFamily="50" charset="-128"/>
                          <a:cs typeface="ＭＳ 明朝" panose="02020609040205080304" pitchFamily="17" charset="-128"/>
                        </a:rPr>
                        <a:t>５年度</a:t>
                      </a:r>
                      <a:endParaRPr lang="ja-JP" sz="1100" dirty="0">
                        <a:solidFill>
                          <a:schemeClr val="accent1"/>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lnSpc>
                          <a:spcPts val="1420"/>
                        </a:lnSpc>
                      </a:pPr>
                      <a:r>
                        <a:rPr lang="ja-JP" sz="1000" spc="-120" dirty="0">
                          <a:solidFill>
                            <a:schemeClr val="accent1"/>
                          </a:solidFill>
                          <a:effectLst/>
                          <a:latin typeface="ＭＳ 明朝" panose="02020609040205080304" pitchFamily="17" charset="-128"/>
                          <a:ea typeface="HGS創英角ﾎﾟｯﾌﾟ体" panose="040B0A00000000000000" pitchFamily="50" charset="-128"/>
                          <a:cs typeface="ＭＳ 明朝" panose="02020609040205080304" pitchFamily="17" charset="-128"/>
                        </a:rPr>
                        <a:t>３月</a:t>
                      </a:r>
                      <a:endParaRPr lang="ja-JP" sz="1100" dirty="0">
                        <a:solidFill>
                          <a:schemeClr val="accent1"/>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①</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ja-JP" sz="1050" dirty="0">
                          <a:solidFill>
                            <a:schemeClr val="accent1"/>
                          </a:solidFill>
                          <a:effectLst/>
                          <a:latin typeface="ＭＳ 明朝" panose="02020609040205080304" pitchFamily="17" charset="-128"/>
                          <a:ea typeface="HGS創英角ﾎﾟｯﾌﾟ体" panose="040B0A00000000000000" pitchFamily="50" charset="-128"/>
                          <a:cs typeface="ＭＳ 明朝" panose="02020609040205080304" pitchFamily="17" charset="-128"/>
                        </a:rPr>
                        <a:t>ペースト施肥田植機　○○○○</a:t>
                      </a:r>
                      <a:endParaRPr lang="ja-JP" sz="1050" dirty="0">
                        <a:solidFill>
                          <a:schemeClr val="accent1"/>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gn="ctr" hangingPunct="0">
                        <a:lnSpc>
                          <a:spcPts val="1420"/>
                        </a:lnSpc>
                      </a:pPr>
                      <a:r>
                        <a:rPr lang="en-US" sz="1050" dirty="0">
                          <a:solidFill>
                            <a:schemeClr val="accent1"/>
                          </a:solidFill>
                          <a:effectLst/>
                          <a:latin typeface="HGS創英角ﾎﾟｯﾌﾟ体" panose="040B0A00000000000000" pitchFamily="50" charset="-128"/>
                          <a:ea typeface="ＭＳ 明朝" panose="02020609040205080304" pitchFamily="17" charset="-128"/>
                          <a:cs typeface="ＭＳ 明朝" panose="02020609040205080304" pitchFamily="17" charset="-128"/>
                        </a:rPr>
                        <a:t>PT700</a:t>
                      </a:r>
                      <a:endParaRPr lang="ja-JP" sz="1050" dirty="0">
                        <a:solidFill>
                          <a:schemeClr val="accent1"/>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1000" dirty="0">
                          <a:solidFill>
                            <a:schemeClr val="accent1"/>
                          </a:solidFill>
                          <a:effectLst/>
                          <a:latin typeface="HGS創英角ﾎﾟｯﾌﾟ体" panose="040B0A00000000000000" pitchFamily="50" charset="-128"/>
                          <a:ea typeface="ＭＳ 明朝" panose="02020609040205080304" pitchFamily="17" charset="-128"/>
                          <a:cs typeface="ＭＳ 明朝" panose="02020609040205080304" pitchFamily="17" charset="-128"/>
                        </a:rPr>
                        <a:t>6,000</a:t>
                      </a:r>
                      <a:endParaRPr lang="ja-JP" sz="1100" dirty="0">
                        <a:solidFill>
                          <a:schemeClr val="accent1"/>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1000" dirty="0">
                          <a:solidFill>
                            <a:schemeClr val="accent1"/>
                          </a:solidFill>
                          <a:effectLst/>
                          <a:latin typeface="HGS創英角ﾎﾟｯﾌﾟ体" panose="040B0A00000000000000" pitchFamily="50" charset="-128"/>
                          <a:ea typeface="ＭＳ 明朝" panose="02020609040205080304" pitchFamily="17" charset="-128"/>
                          <a:cs typeface="ＭＳ 明朝" panose="02020609040205080304" pitchFamily="17" charset="-128"/>
                        </a:rPr>
                        <a:t>1</a:t>
                      </a:r>
                      <a:endParaRPr lang="ja-JP" sz="1100" dirty="0">
                        <a:solidFill>
                          <a:schemeClr val="accent1"/>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1000" dirty="0">
                          <a:solidFill>
                            <a:schemeClr val="accent1"/>
                          </a:solidFill>
                          <a:effectLst/>
                          <a:latin typeface="HGS創英角ﾎﾟｯﾌﾟ体" panose="040B0A00000000000000" pitchFamily="50" charset="-128"/>
                          <a:ea typeface="ＭＳ 明朝" panose="02020609040205080304" pitchFamily="17" charset="-128"/>
                          <a:cs typeface="ＭＳ 明朝" panose="02020609040205080304" pitchFamily="17" charset="-128"/>
                        </a:rPr>
                        <a:t>6,000</a:t>
                      </a:r>
                      <a:endParaRPr lang="ja-JP" sz="1100" dirty="0">
                        <a:solidFill>
                          <a:schemeClr val="accent1"/>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ja-JP" sz="1000" dirty="0">
                          <a:solidFill>
                            <a:schemeClr val="accent1"/>
                          </a:solidFill>
                          <a:effectLst/>
                          <a:latin typeface="ＭＳ 明朝" panose="02020609040205080304" pitchFamily="17" charset="-128"/>
                          <a:ea typeface="HGS創英角ﾎﾟｯﾌﾟ体" panose="040B0A00000000000000" pitchFamily="50" charset="-128"/>
                          <a:cs typeface="ＭＳ 明朝" panose="02020609040205080304" pitchFamily="17" charset="-128"/>
                        </a:rPr>
                        <a:t>カ</a:t>
                      </a:r>
                      <a:endParaRPr lang="ja-JP" sz="1100" dirty="0">
                        <a:solidFill>
                          <a:schemeClr val="accent1"/>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340522"/>
                  </a:ext>
                </a:extLst>
              </a:tr>
              <a:tr h="343121">
                <a:tc vMerge="1">
                  <a:txBody>
                    <a:bodyPr/>
                    <a:lstStyle/>
                    <a:p>
                      <a:endParaRPr kumimoji="1" lang="ja-JP" altLang="en-US"/>
                    </a:p>
                  </a:txBody>
                  <a:tcPr/>
                </a:tc>
                <a:tc>
                  <a:txBody>
                    <a:bodyPr/>
                    <a:lstStyle/>
                    <a:p>
                      <a:pPr algn="r" hangingPunct="0">
                        <a:lnSpc>
                          <a:spcPts val="142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月</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②</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531950"/>
                  </a:ext>
                </a:extLst>
              </a:tr>
              <a:tr h="267097">
                <a:tc vMerge="1">
                  <a:txBody>
                    <a:bodyPr/>
                    <a:lstStyle/>
                    <a:p>
                      <a:endParaRPr kumimoji="1" lang="ja-JP" altLang="en-US"/>
                    </a:p>
                  </a:txBody>
                  <a:tcPr/>
                </a:tc>
                <a:tc gridSpan="6">
                  <a:txBody>
                    <a:bodyPr/>
                    <a:lstStyle/>
                    <a:p>
                      <a:pPr algn="r" hangingPunct="0">
                        <a:lnSpc>
                          <a:spcPts val="1420"/>
                        </a:lnSpc>
                      </a:pPr>
                      <a:r>
                        <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小計</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hangingPunct="0">
                        <a:lnSpc>
                          <a:spcPts val="1420"/>
                        </a:lnSpc>
                      </a:pPr>
                      <a:r>
                        <a:rPr lang="en-US" sz="1000">
                          <a:solidFill>
                            <a:schemeClr val="accent1"/>
                          </a:solidFill>
                          <a:effectLst/>
                          <a:latin typeface="HGS創英角ﾎﾟｯﾌﾟ体" panose="040B0A00000000000000" pitchFamily="50" charset="-128"/>
                          <a:ea typeface="ＭＳ 明朝" panose="02020609040205080304" pitchFamily="17" charset="-128"/>
                          <a:cs typeface="ＭＳ 明朝" panose="02020609040205080304" pitchFamily="17" charset="-128"/>
                        </a:rPr>
                        <a:t>6,000</a:t>
                      </a:r>
                      <a:endParaRPr lang="ja-JP" sz="1100">
                        <a:solidFill>
                          <a:schemeClr val="accent1"/>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1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1342615882"/>
                  </a:ext>
                </a:extLst>
              </a:tr>
              <a:tr h="267097">
                <a:tc gridSpan="7">
                  <a:txBody>
                    <a:bodyPr/>
                    <a:lstStyle/>
                    <a:p>
                      <a:pPr algn="r" hangingPunct="0">
                        <a:lnSpc>
                          <a:spcPts val="1420"/>
                        </a:lnSpc>
                      </a:pPr>
                      <a:r>
                        <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合計</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hangingPunct="0">
                        <a:lnSpc>
                          <a:spcPts val="1420"/>
                        </a:lnSpc>
                      </a:pPr>
                      <a:r>
                        <a:rPr lang="en-US" sz="1000" dirty="0">
                          <a:solidFill>
                            <a:schemeClr val="accent1"/>
                          </a:solidFill>
                          <a:effectLst/>
                          <a:latin typeface="HGS創英角ﾎﾟｯﾌﾟ体" panose="040B0A00000000000000" pitchFamily="50" charset="-128"/>
                          <a:ea typeface="ＭＳ 明朝" panose="02020609040205080304" pitchFamily="17" charset="-128"/>
                          <a:cs typeface="ＭＳ 明朝" panose="02020609040205080304" pitchFamily="17" charset="-128"/>
                        </a:rPr>
                        <a:t>6,000</a:t>
                      </a:r>
                      <a:endParaRPr lang="ja-JP" sz="1100" dirty="0">
                        <a:solidFill>
                          <a:schemeClr val="accent1"/>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420"/>
                        </a:lnSpc>
                      </a:pPr>
                      <a:r>
                        <a:rPr lang="en-US"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3731298491"/>
                  </a:ext>
                </a:extLst>
              </a:tr>
            </a:tbl>
          </a:graphicData>
        </a:graphic>
      </p:graphicFrame>
      <p:sp>
        <p:nvSpPr>
          <p:cNvPr id="13" name="吹き出し: 四角形 12">
            <a:extLst>
              <a:ext uri="{FF2B5EF4-FFF2-40B4-BE49-F238E27FC236}">
                <a16:creationId xmlns:a16="http://schemas.microsoft.com/office/drawing/2014/main" id="{DD852654-4FF1-D854-9445-3B832921D2B2}"/>
              </a:ext>
            </a:extLst>
          </p:cNvPr>
          <p:cNvSpPr/>
          <p:nvPr/>
        </p:nvSpPr>
        <p:spPr>
          <a:xfrm>
            <a:off x="6456757" y="1230754"/>
            <a:ext cx="2646749" cy="1548848"/>
          </a:xfrm>
          <a:prstGeom prst="wedgeRectCallout">
            <a:avLst>
              <a:gd name="adj1" fmla="val -62460"/>
              <a:gd name="adj2" fmla="val -808"/>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4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93663" indent="-93663">
              <a:lnSpc>
                <a:spcPts val="1500"/>
              </a:lnSpc>
              <a:spcBef>
                <a:spcPts val="200"/>
              </a:spcBef>
            </a:pPr>
            <a:r>
              <a:rPr kumimoji="1" lang="ja-JP" altLang="en-US" sz="1200" dirty="0">
                <a:solidFill>
                  <a:schemeClr val="tx1"/>
                </a:solidFill>
                <a:latin typeface="Meiryo UI" panose="020B0604030504040204" pitchFamily="50" charset="-128"/>
                <a:ea typeface="Meiryo UI" panose="020B0604030504040204" pitchFamily="50" charset="-128"/>
              </a:rPr>
              <a:t>・活用を予定している特例措置にチェックしてください。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lnSpc>
                <a:spcPts val="15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・チェックした特例措置について、該当する「添付が必要な別表」に必要事項を記載して添付してください。</a:t>
            </a:r>
            <a:r>
              <a:rPr kumimoji="1" lang="ja-JP" altLang="en-US" sz="1200" dirty="0">
                <a:solidFill>
                  <a:srgbClr val="FF0000"/>
                </a:solidFill>
                <a:highlight>
                  <a:srgbClr val="FFFF00"/>
                </a:highlight>
                <a:latin typeface="Meiryo UI" panose="020B0604030504040204" pitchFamily="50" charset="-128"/>
                <a:ea typeface="Meiryo UI" panose="020B0604030504040204" pitchFamily="50" charset="-128"/>
              </a:rPr>
              <a:t> </a:t>
            </a:r>
            <a:endParaRPr kumimoji="1" lang="en-US" altLang="ja-JP" sz="12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16" name="吹き出し: 四角形 15">
            <a:extLst>
              <a:ext uri="{FF2B5EF4-FFF2-40B4-BE49-F238E27FC236}">
                <a16:creationId xmlns:a16="http://schemas.microsoft.com/office/drawing/2014/main" id="{AD2E015F-8CB4-AC48-C924-260033B81DEE}"/>
              </a:ext>
            </a:extLst>
          </p:cNvPr>
          <p:cNvSpPr/>
          <p:nvPr/>
        </p:nvSpPr>
        <p:spPr>
          <a:xfrm>
            <a:off x="6456758" y="3413843"/>
            <a:ext cx="2646748" cy="3057985"/>
          </a:xfrm>
          <a:prstGeom prst="wedgeRectCallout">
            <a:avLst>
              <a:gd name="adj1" fmla="val -59200"/>
              <a:gd name="adj2" fmla="val -5713"/>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spcAft>
                <a:spcPts val="400"/>
              </a:spcAft>
            </a:pPr>
            <a:r>
              <a:rPr kumimoji="1" lang="ja-JP" altLang="en-US" sz="1400" b="1" u="sng" dirty="0">
                <a:solidFill>
                  <a:schemeClr val="accent6"/>
                </a:solidFill>
                <a:latin typeface="Meiryo UI" panose="020B0604030504040204" pitchFamily="50" charset="-128"/>
                <a:ea typeface="Meiryo UI" panose="020B0604030504040204" pitchFamily="50" charset="-128"/>
              </a:rPr>
              <a:t>記載のポイント・留意点</a:t>
            </a:r>
            <a:endParaRPr kumimoji="1" lang="en-US" altLang="ja-JP" sz="1400" b="1" u="sng" dirty="0">
              <a:solidFill>
                <a:schemeClr val="accent6"/>
              </a:solidFill>
              <a:latin typeface="Meiryo UI" panose="020B0604030504040204" pitchFamily="50" charset="-128"/>
              <a:ea typeface="Meiryo UI" panose="020B0604030504040204" pitchFamily="50" charset="-128"/>
            </a:endParaRPr>
          </a:p>
          <a:p>
            <a:pPr marL="93663" indent="-93663" algn="just">
              <a:lnSpc>
                <a:spcPts val="1500"/>
              </a:lnSpc>
              <a:spcBef>
                <a:spcPts val="200"/>
              </a:spcBef>
            </a:pPr>
            <a:r>
              <a:rPr kumimoji="1" lang="ja-JP" altLang="en-US" sz="1200" dirty="0">
                <a:solidFill>
                  <a:schemeClr val="tx1"/>
                </a:solidFill>
                <a:latin typeface="Meiryo UI" panose="020B0604030504040204" pitchFamily="50" charset="-128"/>
                <a:ea typeface="Meiryo UI" panose="020B0604030504040204" pitchFamily="50" charset="-128"/>
              </a:rPr>
              <a:t>・「一体的な設備等」の欄には、当該建物等と一体的に整備する機械等の番号を記入してください。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lnSpc>
                <a:spcPts val="1500"/>
              </a:lnSpc>
              <a:spcBef>
                <a:spcPts val="600"/>
              </a:spcBef>
            </a:pPr>
            <a:r>
              <a:rPr kumimoji="1" lang="ja-JP" altLang="en-US" sz="1200" dirty="0">
                <a:solidFill>
                  <a:schemeClr val="tx1"/>
                </a:solidFill>
                <a:latin typeface="Meiryo UI" panose="020B0604030504040204" pitchFamily="50" charset="-128"/>
                <a:ea typeface="Meiryo UI" panose="020B0604030504040204" pitchFamily="50" charset="-128"/>
              </a:rPr>
              <a:t>・「特例措置」の欄には、当該設備等の導入に当たって活用予定の特例措置に応じて、下記の記号（ア～カ）を記載してください。</a:t>
            </a:r>
          </a:p>
          <a:p>
            <a:pPr marL="93663" indent="87313">
              <a:lnSpc>
                <a:spcPts val="1500"/>
              </a:lnSpc>
            </a:pPr>
            <a:r>
              <a:rPr kumimoji="1" lang="ja-JP" altLang="en-US" sz="1200" dirty="0">
                <a:solidFill>
                  <a:schemeClr val="tx1"/>
                </a:solidFill>
                <a:latin typeface="Meiryo UI" panose="020B0604030504040204" pitchFamily="50" charset="-128"/>
                <a:ea typeface="Meiryo UI" panose="020B0604030504040204" pitchFamily="50" charset="-128"/>
              </a:rPr>
              <a:t>ア：農業改良資金</a:t>
            </a:r>
          </a:p>
          <a:p>
            <a:pPr marL="93663" indent="87313">
              <a:lnSpc>
                <a:spcPts val="1500"/>
              </a:lnSpc>
            </a:pPr>
            <a:r>
              <a:rPr kumimoji="1" lang="ja-JP" altLang="en-US" sz="1200" dirty="0">
                <a:solidFill>
                  <a:schemeClr val="tx1"/>
                </a:solidFill>
                <a:latin typeface="Meiryo UI" panose="020B0604030504040204" pitchFamily="50" charset="-128"/>
                <a:ea typeface="Meiryo UI" panose="020B0604030504040204" pitchFamily="50" charset="-128"/>
              </a:rPr>
              <a:t>イ：林業・木材産業改善資金</a:t>
            </a:r>
          </a:p>
          <a:p>
            <a:pPr marL="93663" indent="87313">
              <a:lnSpc>
                <a:spcPts val="1500"/>
              </a:lnSpc>
            </a:pPr>
            <a:r>
              <a:rPr kumimoji="1" lang="ja-JP" altLang="en-US" sz="1200" dirty="0">
                <a:solidFill>
                  <a:schemeClr val="tx1"/>
                </a:solidFill>
                <a:latin typeface="Meiryo UI" panose="020B0604030504040204" pitchFamily="50" charset="-128"/>
                <a:ea typeface="Meiryo UI" panose="020B0604030504040204" pitchFamily="50" charset="-128"/>
              </a:rPr>
              <a:t>ウ：沿岸漁業改善資金</a:t>
            </a:r>
          </a:p>
          <a:p>
            <a:pPr marL="93663" indent="87313">
              <a:lnSpc>
                <a:spcPts val="1500"/>
              </a:lnSpc>
            </a:pPr>
            <a:r>
              <a:rPr kumimoji="1" lang="ja-JP" altLang="en-US" sz="1200" dirty="0">
                <a:solidFill>
                  <a:schemeClr val="tx1"/>
                </a:solidFill>
                <a:latin typeface="Meiryo UI" panose="020B0604030504040204" pitchFamily="50" charset="-128"/>
                <a:ea typeface="Meiryo UI" panose="020B0604030504040204" pitchFamily="50" charset="-128"/>
              </a:rPr>
              <a:t>エ：畜産経営環境調和推進資金</a:t>
            </a:r>
          </a:p>
          <a:p>
            <a:pPr marL="93663" indent="87313">
              <a:lnSpc>
                <a:spcPts val="1500"/>
              </a:lnSpc>
            </a:pPr>
            <a:r>
              <a:rPr kumimoji="1" lang="ja-JP" altLang="en-US" sz="1200" dirty="0">
                <a:solidFill>
                  <a:schemeClr val="tx1"/>
                </a:solidFill>
                <a:latin typeface="Meiryo UI" panose="020B0604030504040204" pitchFamily="50" charset="-128"/>
                <a:ea typeface="Meiryo UI" panose="020B0604030504040204" pitchFamily="50" charset="-128"/>
              </a:rPr>
              <a:t>オ：食品流通改善資金</a:t>
            </a:r>
          </a:p>
          <a:p>
            <a:pPr marL="93663" indent="87313">
              <a:lnSpc>
                <a:spcPts val="1500"/>
              </a:lnSpc>
            </a:pPr>
            <a:r>
              <a:rPr kumimoji="1" lang="ja-JP" altLang="en-US" sz="1200" dirty="0">
                <a:solidFill>
                  <a:schemeClr val="tx1"/>
                </a:solidFill>
                <a:latin typeface="Meiryo UI" panose="020B0604030504040204" pitchFamily="50" charset="-128"/>
                <a:ea typeface="Meiryo UI" panose="020B0604030504040204" pitchFamily="50" charset="-128"/>
              </a:rPr>
              <a:t>カ：みどり投資促進税制</a:t>
            </a:r>
            <a:endParaRPr kumimoji="1" lang="en-US" altLang="ja-JP" sz="12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80C4F62B-ABAD-1092-5F23-E39457633BD2}"/>
              </a:ext>
            </a:extLst>
          </p:cNvPr>
          <p:cNvSpPr txBox="1"/>
          <p:nvPr/>
        </p:nvSpPr>
        <p:spPr>
          <a:xfrm>
            <a:off x="218659" y="605856"/>
            <a:ext cx="8736497" cy="307777"/>
          </a:xfrm>
          <a:prstGeom prst="rect">
            <a:avLst/>
          </a:prstGeom>
          <a:noFill/>
          <a:ln>
            <a:solidFill>
              <a:schemeClr val="accent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accent2"/>
                </a:solidFill>
                <a:latin typeface="メイリオ" panose="020B0604030504040204" pitchFamily="50" charset="-128"/>
                <a:ea typeface="メイリオ" panose="020B0604030504040204" pitchFamily="50" charset="-128"/>
              </a:rPr>
              <a:t>特例措置を活用する場合には、必要な別表を作成して計画に添付する必要があります。</a:t>
            </a:r>
            <a:endParaRPr kumimoji="1" lang="ja-JP" altLang="en-US" sz="1400" b="1"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23218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35775055-0C83-1C1F-0435-2DF3977A4A3B}"/>
              </a:ext>
            </a:extLst>
          </p:cNvPr>
          <p:cNvSpPr/>
          <p:nvPr/>
        </p:nvSpPr>
        <p:spPr>
          <a:xfrm>
            <a:off x="225261" y="4387031"/>
            <a:ext cx="8711500" cy="2219509"/>
          </a:xfrm>
          <a:prstGeom prst="roundRect">
            <a:avLst>
              <a:gd name="adj" fmla="val 614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0A3E622E-9F65-503A-5FEE-072965D3BDF3}"/>
              </a:ext>
            </a:extLst>
          </p:cNvPr>
          <p:cNvSpPr/>
          <p:nvPr/>
        </p:nvSpPr>
        <p:spPr>
          <a:xfrm>
            <a:off x="1048195" y="3272905"/>
            <a:ext cx="2552007" cy="877656"/>
          </a:xfrm>
          <a:prstGeom prst="round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四角形: 角を丸くする 65">
            <a:extLst>
              <a:ext uri="{FF2B5EF4-FFF2-40B4-BE49-F238E27FC236}">
                <a16:creationId xmlns:a16="http://schemas.microsoft.com/office/drawing/2014/main" id="{4EC3348F-214A-FEFB-7904-CE1352E991E0}"/>
              </a:ext>
            </a:extLst>
          </p:cNvPr>
          <p:cNvSpPr/>
          <p:nvPr/>
        </p:nvSpPr>
        <p:spPr>
          <a:xfrm>
            <a:off x="4586909" y="2839029"/>
            <a:ext cx="3982146" cy="133730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四角形: 角を丸くする 52">
            <a:extLst>
              <a:ext uri="{FF2B5EF4-FFF2-40B4-BE49-F238E27FC236}">
                <a16:creationId xmlns:a16="http://schemas.microsoft.com/office/drawing/2014/main" id="{EFD0D88C-B058-A39F-1609-809BF40BFCC4}"/>
              </a:ext>
            </a:extLst>
          </p:cNvPr>
          <p:cNvSpPr/>
          <p:nvPr/>
        </p:nvSpPr>
        <p:spPr>
          <a:xfrm>
            <a:off x="817274" y="2838508"/>
            <a:ext cx="2991145" cy="133643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A1D20508-A0D8-F658-8C3F-014C5EB31528}"/>
              </a:ext>
            </a:extLst>
          </p:cNvPr>
          <p:cNvSpPr txBox="1"/>
          <p:nvPr/>
        </p:nvSpPr>
        <p:spPr>
          <a:xfrm>
            <a:off x="0" y="80544"/>
            <a:ext cx="9144000" cy="451406"/>
          </a:xfrm>
          <a:prstGeom prst="rect">
            <a:avLst/>
          </a:prstGeom>
          <a:noFill/>
        </p:spPr>
        <p:txBody>
          <a:bodyPr wrap="square" rtlCol="0">
            <a:spAutoFit/>
          </a:bodyPr>
          <a:lstStyle/>
          <a:p>
            <a:pPr marL="0" marR="0" lvl="0" indent="0" algn="ctr" defTabSz="457200" rtl="0" eaLnBrk="1" fontAlgn="auto" latinLnBrk="0" hangingPunct="1">
              <a:lnSpc>
                <a:spcPts val="28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生産者団体等による「グループ申請」について</a:t>
            </a:r>
          </a:p>
        </p:txBody>
      </p:sp>
      <p:sp>
        <p:nvSpPr>
          <p:cNvPr id="5" name="四角形: 角を丸くする 4">
            <a:extLst>
              <a:ext uri="{FF2B5EF4-FFF2-40B4-BE49-F238E27FC236}">
                <a16:creationId xmlns:a16="http://schemas.microsoft.com/office/drawing/2014/main" id="{9828CB23-E565-7CF2-0647-7ED8567ECA78}"/>
              </a:ext>
            </a:extLst>
          </p:cNvPr>
          <p:cNvSpPr/>
          <p:nvPr/>
        </p:nvSpPr>
        <p:spPr>
          <a:xfrm>
            <a:off x="303380" y="617631"/>
            <a:ext cx="8555261" cy="1027288"/>
          </a:xfrm>
          <a:prstGeom prst="roundRect">
            <a:avLst>
              <a:gd name="adj" fmla="val 1036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marR="0" lvl="0" indent="-177800" algn="l" defTabSz="457200" rtl="0" eaLnBrk="1" fontAlgn="auto" latinLnBrk="0" hangingPunct="1">
              <a:lnSpc>
                <a:spcPts val="2000"/>
              </a:lnSpc>
              <a:spcBef>
                <a:spcPts val="0"/>
              </a:spcBef>
              <a:spcAft>
                <a:spcPts val="0"/>
              </a:spcAft>
              <a:buClrTx/>
              <a:buSzTx/>
              <a:buFontTx/>
              <a:buNone/>
              <a:tabLst/>
              <a:defRPr/>
            </a:pPr>
            <a:r>
              <a:rPr kumimoji="1" lang="ja-JP" altLang="en-US" sz="160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農協の生産部会など、同じ品目や取組を行う生産者が</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まとまって１つの計画を作成・申請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ts val="2000"/>
              </a:lnSpc>
              <a:spcBef>
                <a:spcPts val="0"/>
              </a:spcBef>
              <a:spcAft>
                <a:spcPts val="0"/>
              </a:spcAft>
              <a:buClrTx/>
              <a:buSzTx/>
              <a:buFontTx/>
              <a:buNone/>
              <a:tabLst/>
              <a:defRPr/>
            </a:pPr>
            <a:r>
              <a:rPr kumimoji="1"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1" dirty="0">
                <a:solidFill>
                  <a:prstClr val="black"/>
                </a:solidFill>
                <a:latin typeface="Meiryo UI" panose="020B0604030504040204" pitchFamily="50" charset="-128"/>
                <a:ea typeface="Meiryo UI" panose="020B0604030504040204" pitchFamily="50" charset="-128"/>
              </a:rPr>
              <a:t>グループ（団体）として</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認定を受けることが可能</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ts val="22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○グループ申請の場合も、計画に含まれる</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構成員は税制等の特例を活用することができます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56C9568E-3151-E5D9-0FBA-79DE70783DDC}"/>
              </a:ext>
            </a:extLst>
          </p:cNvPr>
          <p:cNvSpPr txBox="1"/>
          <p:nvPr/>
        </p:nvSpPr>
        <p:spPr>
          <a:xfrm>
            <a:off x="186612" y="1739684"/>
            <a:ext cx="228001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u="sng" dirty="0">
                <a:solidFill>
                  <a:prstClr val="black"/>
                </a:solidFill>
                <a:latin typeface="Meiryo UI" panose="020B0604030504040204" pitchFamily="50" charset="-128"/>
                <a:ea typeface="Meiryo UI" panose="020B0604030504040204" pitchFamily="50" charset="-128"/>
              </a:rPr>
              <a:t>グループ申請</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のイメージ</a:t>
            </a:r>
          </a:p>
        </p:txBody>
      </p:sp>
      <p:sp>
        <p:nvSpPr>
          <p:cNvPr id="10" name="テキスト ボックス 9">
            <a:extLst>
              <a:ext uri="{FF2B5EF4-FFF2-40B4-BE49-F238E27FC236}">
                <a16:creationId xmlns:a16="http://schemas.microsoft.com/office/drawing/2014/main" id="{C7989F52-5D4E-AED6-F288-96C79451A62D}"/>
              </a:ext>
            </a:extLst>
          </p:cNvPr>
          <p:cNvSpPr txBox="1"/>
          <p:nvPr/>
        </p:nvSpPr>
        <p:spPr>
          <a:xfrm>
            <a:off x="255183" y="4438982"/>
            <a:ext cx="205895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計画作成上の留意点</a:t>
            </a:r>
          </a:p>
        </p:txBody>
      </p:sp>
      <p:sp>
        <p:nvSpPr>
          <p:cNvPr id="29" name="テキスト ボックス 28">
            <a:extLst>
              <a:ext uri="{FF2B5EF4-FFF2-40B4-BE49-F238E27FC236}">
                <a16:creationId xmlns:a16="http://schemas.microsoft.com/office/drawing/2014/main" id="{B37D581B-5E66-653C-F50D-F3EE65EF49E7}"/>
              </a:ext>
            </a:extLst>
          </p:cNvPr>
          <p:cNvSpPr txBox="1"/>
          <p:nvPr/>
        </p:nvSpPr>
        <p:spPr>
          <a:xfrm>
            <a:off x="355559" y="4808677"/>
            <a:ext cx="8441599" cy="1669688"/>
          </a:xfrm>
          <a:prstGeom prst="rect">
            <a:avLst/>
          </a:prstGeom>
          <a:noFill/>
        </p:spPr>
        <p:txBody>
          <a:bodyPr wrap="square">
            <a:spAutoFit/>
          </a:bodyPr>
          <a:lstStyle/>
          <a:p>
            <a:pPr marL="285750" marR="0" lvl="0"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法人格を有しない任意団体でも申請主体になることができます。</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just" defTabSz="457200" rtl="0" eaLnBrk="1" fontAlgn="auto" latinLnBrk="0" hangingPunct="1">
              <a:lnSpc>
                <a:spcPct val="100000"/>
              </a:lnSpc>
              <a:spcBef>
                <a:spcPts val="900"/>
              </a:spcBef>
              <a:spcAft>
                <a:spcPts val="300"/>
              </a:spcAft>
              <a:buClrTx/>
              <a:buSzTx/>
              <a:buFont typeface="Arial" panose="020B0604020202020204" pitchFamily="34" charset="0"/>
              <a:buChar char="•"/>
              <a:tabLst/>
              <a:defRPr/>
            </a:pPr>
            <a:r>
              <a:rPr lang="ja-JP" altLang="en-US" sz="1600" dirty="0">
                <a:solidFill>
                  <a:prstClr val="black"/>
                </a:solidFill>
                <a:latin typeface="Meiryo UI" panose="020B0604030504040204" pitchFamily="50" charset="-128"/>
                <a:ea typeface="Meiryo UI" panose="020B0604030504040204" pitchFamily="50" charset="-128"/>
              </a:rPr>
              <a:t>グループ</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申請の場合も、事業活動を実際に行う者（＝構成員）</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それぞれの取組内容、目標、取組面積、経営規模等</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が分かるように計画を作成する必要があります。</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R="0" lvl="0" algn="just" defTabSz="457200" rtl="0" eaLnBrk="1" fontAlgn="auto" latinLnBrk="0" hangingPunct="1">
              <a:lnSpc>
                <a:spcPct val="100000"/>
              </a:lnSpc>
              <a:spcBef>
                <a:spcPts val="0"/>
              </a:spcBef>
              <a:spcAft>
                <a:spcPts val="300"/>
              </a:spcAft>
              <a:buClrTx/>
              <a:buSzTx/>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一覧表などで簡略化</a:t>
            </a:r>
            <a:r>
              <a:rPr kumimoji="0"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して整理し、計画書に添付す</a:t>
            </a:r>
            <a:r>
              <a:rPr lang="ja-JP" altLang="en-US" sz="1600" dirty="0">
                <a:solidFill>
                  <a:prstClr val="black"/>
                </a:solidFill>
                <a:latin typeface="Meiryo UI" panose="020B0604030504040204" pitchFamily="50" charset="-128"/>
                <a:ea typeface="Meiryo UI" panose="020B0604030504040204" pitchFamily="50" charset="-128"/>
              </a:rPr>
              <a:t>れば</a:t>
            </a:r>
            <a:r>
              <a:rPr lang="ja-JP" altLang="en-US" sz="1600" b="1" dirty="0">
                <a:solidFill>
                  <a:prstClr val="black"/>
                </a:solidFill>
                <a:latin typeface="Meiryo UI" panose="020B0604030504040204" pitchFamily="50" charset="-128"/>
                <a:ea typeface="Meiryo UI" panose="020B0604030504040204" pitchFamily="50" charset="-128"/>
              </a:rPr>
              <a:t>各構成員</a:t>
            </a:r>
            <a:r>
              <a:rPr kumimoji="0" lang="ja-JP" altLang="en-US" sz="16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の作成負担が軽減</a:t>
            </a:r>
            <a:r>
              <a:rPr kumimoji="0"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できます！</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just" defTabSz="457200" rtl="0" eaLnBrk="1" fontAlgn="auto" latinLnBrk="0" hangingPunct="1">
              <a:lnSpc>
                <a:spcPct val="100000"/>
              </a:lnSpc>
              <a:spcBef>
                <a:spcPts val="900"/>
              </a:spcBef>
              <a:spcAft>
                <a:spcPts val="300"/>
              </a:spcAft>
              <a:buClrTx/>
              <a:buSzTx/>
              <a:buFont typeface="Arial" panose="020B0604020202020204" pitchFamily="34" charset="0"/>
              <a:buChar char="•"/>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団体・構成員が設備投資に伴い特例措置を活用する場合は、</a:t>
            </a:r>
            <a:r>
              <a:rPr kumimoji="0"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それぞれ別表の添付が必要です。</a:t>
            </a:r>
          </a:p>
        </p:txBody>
      </p:sp>
      <p:sp>
        <p:nvSpPr>
          <p:cNvPr id="32" name="テキスト ボックス 31">
            <a:extLst>
              <a:ext uri="{FF2B5EF4-FFF2-40B4-BE49-F238E27FC236}">
                <a16:creationId xmlns:a16="http://schemas.microsoft.com/office/drawing/2014/main" id="{8CC56259-CBE1-707F-D1A2-A7C589DF4906}"/>
              </a:ext>
            </a:extLst>
          </p:cNvPr>
          <p:cNvSpPr txBox="1"/>
          <p:nvPr/>
        </p:nvSpPr>
        <p:spPr>
          <a:xfrm>
            <a:off x="599894" y="2067922"/>
            <a:ext cx="3733469" cy="5232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栽培暦など共通の栽培方法に基づき</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環境負荷低減を実践している</a:t>
            </a:r>
            <a:r>
              <a:rPr kumimoji="1" lang="ja-JP" altLang="en-US" sz="1400" b="1" dirty="0">
                <a:solidFill>
                  <a:prstClr val="black"/>
                </a:solidFill>
                <a:latin typeface="Meiryo UI" panose="020B0604030504040204" pitchFamily="50" charset="-128"/>
                <a:ea typeface="Meiryo UI" panose="020B0604030504040204" pitchFamily="50" charset="-128"/>
              </a:rPr>
              <a:t>農協の生産部会</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32">
            <a:extLst>
              <a:ext uri="{FF2B5EF4-FFF2-40B4-BE49-F238E27FC236}">
                <a16:creationId xmlns:a16="http://schemas.microsoft.com/office/drawing/2014/main" id="{649773E4-969D-D1F0-52AF-09A65709F8E7}"/>
              </a:ext>
            </a:extLst>
          </p:cNvPr>
          <p:cNvSpPr txBox="1"/>
          <p:nvPr/>
        </p:nvSpPr>
        <p:spPr>
          <a:xfrm>
            <a:off x="4586909" y="2067860"/>
            <a:ext cx="3982146" cy="5232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共同利用設備を活用しながら、</a:t>
            </a:r>
            <a:r>
              <a:rPr kumimoji="1" lang="ja-JP" altLang="en-US" sz="1400" dirty="0">
                <a:solidFill>
                  <a:prstClr val="black"/>
                </a:solidFill>
                <a:latin typeface="Meiryo UI" panose="020B0604030504040204" pitchFamily="50" charset="-128"/>
                <a:ea typeface="Meiryo UI" panose="020B0604030504040204" pitchFamily="50" charset="-128"/>
              </a:rPr>
              <a:t>構成員のそれぞれが</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環境負荷低減に取り組む</a:t>
            </a:r>
            <a:r>
              <a:rPr kumimoji="1" lang="ja-JP" altLang="en-US" sz="1400" b="1" dirty="0">
                <a:solidFill>
                  <a:prstClr val="black"/>
                </a:solidFill>
                <a:latin typeface="Meiryo UI" panose="020B0604030504040204" pitchFamily="50" charset="-128"/>
                <a:ea typeface="Meiryo UI" panose="020B0604030504040204" pitchFamily="50" charset="-128"/>
              </a:rPr>
              <a:t>集落営農組織</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グラフィックス 5" descr="男性 単色塗りつぶし">
            <a:extLst>
              <a:ext uri="{FF2B5EF4-FFF2-40B4-BE49-F238E27FC236}">
                <a16:creationId xmlns:a16="http://schemas.microsoft.com/office/drawing/2014/main" id="{56BFB64C-6EEC-310E-FF01-5CAABE1D0C0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51781" y="3603413"/>
            <a:ext cx="523220" cy="523220"/>
          </a:xfrm>
          <a:prstGeom prst="rect">
            <a:avLst/>
          </a:prstGeom>
        </p:spPr>
      </p:pic>
      <p:pic>
        <p:nvPicPr>
          <p:cNvPr id="27" name="グラフィックス 26" descr="男性 単色塗りつぶし">
            <a:extLst>
              <a:ext uri="{FF2B5EF4-FFF2-40B4-BE49-F238E27FC236}">
                <a16:creationId xmlns:a16="http://schemas.microsoft.com/office/drawing/2014/main" id="{83BD275E-6FB0-AFE0-3FFC-75FA21CB65C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07733" y="3603413"/>
            <a:ext cx="523220" cy="523220"/>
          </a:xfrm>
          <a:prstGeom prst="rect">
            <a:avLst/>
          </a:prstGeom>
        </p:spPr>
      </p:pic>
      <p:pic>
        <p:nvPicPr>
          <p:cNvPr id="28" name="グラフィックス 27" descr="男性 単色塗りつぶし">
            <a:extLst>
              <a:ext uri="{FF2B5EF4-FFF2-40B4-BE49-F238E27FC236}">
                <a16:creationId xmlns:a16="http://schemas.microsoft.com/office/drawing/2014/main" id="{0FF544DD-EF99-2A6C-11EB-70535750668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963685" y="3603413"/>
            <a:ext cx="523220" cy="523220"/>
          </a:xfrm>
          <a:prstGeom prst="rect">
            <a:avLst/>
          </a:prstGeom>
        </p:spPr>
      </p:pic>
      <p:pic>
        <p:nvPicPr>
          <p:cNvPr id="30" name="グラフィックス 29" descr="男性 単色塗りつぶし">
            <a:extLst>
              <a:ext uri="{FF2B5EF4-FFF2-40B4-BE49-F238E27FC236}">
                <a16:creationId xmlns:a16="http://schemas.microsoft.com/office/drawing/2014/main" id="{DCAB6BA6-ACFC-8A64-BFE9-4D9CC7AA381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419637" y="3603413"/>
            <a:ext cx="523220" cy="523220"/>
          </a:xfrm>
          <a:prstGeom prst="rect">
            <a:avLst/>
          </a:prstGeom>
        </p:spPr>
      </p:pic>
      <p:pic>
        <p:nvPicPr>
          <p:cNvPr id="37" name="グラフィックス 36" descr="男性 単色塗りつぶし">
            <a:extLst>
              <a:ext uri="{FF2B5EF4-FFF2-40B4-BE49-F238E27FC236}">
                <a16:creationId xmlns:a16="http://schemas.microsoft.com/office/drawing/2014/main" id="{F95E2AFF-74FE-AF9A-FE9A-E0CFDB753D2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875589" y="3603413"/>
            <a:ext cx="523220" cy="523220"/>
          </a:xfrm>
          <a:prstGeom prst="rect">
            <a:avLst/>
          </a:prstGeom>
        </p:spPr>
      </p:pic>
      <p:sp>
        <p:nvSpPr>
          <p:cNvPr id="38" name="楕円 37">
            <a:extLst>
              <a:ext uri="{FF2B5EF4-FFF2-40B4-BE49-F238E27FC236}">
                <a16:creationId xmlns:a16="http://schemas.microsoft.com/office/drawing/2014/main" id="{3988241B-D47A-A129-E121-17B0B00C1506}"/>
              </a:ext>
            </a:extLst>
          </p:cNvPr>
          <p:cNvSpPr/>
          <p:nvPr/>
        </p:nvSpPr>
        <p:spPr>
          <a:xfrm>
            <a:off x="1530862" y="2648247"/>
            <a:ext cx="1583152" cy="4110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white"/>
                </a:solidFill>
                <a:latin typeface="HGP創英角ﾎﾟｯﾌﾟ体" panose="040B0A00000000000000" pitchFamily="50" charset="-128"/>
                <a:ea typeface="HGP創英角ﾎﾟｯﾌﾟ体" panose="040B0A00000000000000" pitchFamily="50" charset="-128"/>
              </a:rPr>
              <a:t>生産部会</a:t>
            </a:r>
            <a:endParaRPr kumimoji="1" lang="ja-JP" altLang="en-US" sz="18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60" name="楕円 59">
            <a:extLst>
              <a:ext uri="{FF2B5EF4-FFF2-40B4-BE49-F238E27FC236}">
                <a16:creationId xmlns:a16="http://schemas.microsoft.com/office/drawing/2014/main" id="{CD95169F-92FE-8A68-69F5-DDC0F6D09180}"/>
              </a:ext>
            </a:extLst>
          </p:cNvPr>
          <p:cNvSpPr/>
          <p:nvPr/>
        </p:nvSpPr>
        <p:spPr>
          <a:xfrm>
            <a:off x="4655676" y="2668164"/>
            <a:ext cx="2319270" cy="4110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集落営農組織等</a:t>
            </a:r>
          </a:p>
        </p:txBody>
      </p:sp>
      <p:pic>
        <p:nvPicPr>
          <p:cNvPr id="61" name="グラフィックス 60" descr="男性 単色塗りつぶし">
            <a:extLst>
              <a:ext uri="{FF2B5EF4-FFF2-40B4-BE49-F238E27FC236}">
                <a16:creationId xmlns:a16="http://schemas.microsoft.com/office/drawing/2014/main" id="{D3F73570-C8F2-0D3E-2A39-021B3263E14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690885" y="3418595"/>
            <a:ext cx="523220" cy="523220"/>
          </a:xfrm>
          <a:prstGeom prst="rect">
            <a:avLst/>
          </a:prstGeom>
        </p:spPr>
      </p:pic>
      <p:pic>
        <p:nvPicPr>
          <p:cNvPr id="62" name="グラフィックス 61" descr="男性 単色塗りつぶし">
            <a:extLst>
              <a:ext uri="{FF2B5EF4-FFF2-40B4-BE49-F238E27FC236}">
                <a16:creationId xmlns:a16="http://schemas.microsoft.com/office/drawing/2014/main" id="{60D3D356-97FE-FFB9-527F-24DA297147E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146837" y="3418595"/>
            <a:ext cx="523220" cy="523220"/>
          </a:xfrm>
          <a:prstGeom prst="rect">
            <a:avLst/>
          </a:prstGeom>
        </p:spPr>
      </p:pic>
      <p:pic>
        <p:nvPicPr>
          <p:cNvPr id="63" name="グラフィックス 62" descr="男性 単色塗りつぶし">
            <a:extLst>
              <a:ext uri="{FF2B5EF4-FFF2-40B4-BE49-F238E27FC236}">
                <a16:creationId xmlns:a16="http://schemas.microsoft.com/office/drawing/2014/main" id="{D0FFBEAD-127B-6757-E5E2-31C1D0C15A3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02789" y="3418595"/>
            <a:ext cx="523220" cy="523220"/>
          </a:xfrm>
          <a:prstGeom prst="rect">
            <a:avLst/>
          </a:prstGeom>
        </p:spPr>
      </p:pic>
      <p:pic>
        <p:nvPicPr>
          <p:cNvPr id="64" name="グラフィックス 63" descr="男性 単色塗りつぶし">
            <a:extLst>
              <a:ext uri="{FF2B5EF4-FFF2-40B4-BE49-F238E27FC236}">
                <a16:creationId xmlns:a16="http://schemas.microsoft.com/office/drawing/2014/main" id="{DBB1E1AE-8EE0-FECF-4227-E7116D5BB76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058741" y="3418595"/>
            <a:ext cx="523220" cy="523220"/>
          </a:xfrm>
          <a:prstGeom prst="rect">
            <a:avLst/>
          </a:prstGeom>
        </p:spPr>
      </p:pic>
      <p:pic>
        <p:nvPicPr>
          <p:cNvPr id="65" name="グラフィックス 64" descr="男性 単色塗りつぶし">
            <a:extLst>
              <a:ext uri="{FF2B5EF4-FFF2-40B4-BE49-F238E27FC236}">
                <a16:creationId xmlns:a16="http://schemas.microsoft.com/office/drawing/2014/main" id="{FAEAF63D-5613-E5E4-20E7-3232070F0B6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14693" y="3418595"/>
            <a:ext cx="523220" cy="523220"/>
          </a:xfrm>
          <a:prstGeom prst="rect">
            <a:avLst/>
          </a:prstGeom>
        </p:spPr>
      </p:pic>
      <p:pic>
        <p:nvPicPr>
          <p:cNvPr id="68" name="Picture 2">
            <a:extLst>
              <a:ext uri="{FF2B5EF4-FFF2-40B4-BE49-F238E27FC236}">
                <a16:creationId xmlns:a16="http://schemas.microsoft.com/office/drawing/2014/main" id="{D0E4E84B-AA20-3E07-75B3-E6D471FFF1B2}"/>
              </a:ext>
            </a:extLst>
          </p:cNvPr>
          <p:cNvPicPr>
            <a:picLocks noChangeAspect="1" noChangeArrowheads="1"/>
          </p:cNvPicPr>
          <p:nvPr/>
        </p:nvPicPr>
        <p:blipFill>
          <a:blip r:embed="rId4" cstate="print"/>
          <a:srcRect/>
          <a:stretch>
            <a:fillRect/>
          </a:stretch>
        </p:blipFill>
        <p:spPr bwMode="auto">
          <a:xfrm>
            <a:off x="7175558" y="3501195"/>
            <a:ext cx="267011" cy="466674"/>
          </a:xfrm>
          <a:prstGeom prst="rect">
            <a:avLst/>
          </a:prstGeom>
          <a:noFill/>
        </p:spPr>
      </p:pic>
      <p:pic>
        <p:nvPicPr>
          <p:cNvPr id="69" name="図 68">
            <a:extLst>
              <a:ext uri="{FF2B5EF4-FFF2-40B4-BE49-F238E27FC236}">
                <a16:creationId xmlns:a16="http://schemas.microsoft.com/office/drawing/2014/main" id="{039CA24D-B747-2D13-4209-FC0469FD354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47466" y="3482566"/>
            <a:ext cx="916893" cy="441086"/>
          </a:xfrm>
          <a:prstGeom prst="rect">
            <a:avLst/>
          </a:prstGeom>
        </p:spPr>
      </p:pic>
      <p:sp>
        <p:nvSpPr>
          <p:cNvPr id="2" name="四角形: 角を丸くする 1">
            <a:extLst>
              <a:ext uri="{FF2B5EF4-FFF2-40B4-BE49-F238E27FC236}">
                <a16:creationId xmlns:a16="http://schemas.microsoft.com/office/drawing/2014/main" id="{FFB8E667-588E-EB0C-0D69-5524BC5C85C0}"/>
              </a:ext>
            </a:extLst>
          </p:cNvPr>
          <p:cNvSpPr/>
          <p:nvPr/>
        </p:nvSpPr>
        <p:spPr>
          <a:xfrm>
            <a:off x="898985" y="3150117"/>
            <a:ext cx="2819618" cy="35660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rPr>
              <a:t>化学肥料・化学農薬を削減した栽培暦</a:t>
            </a:r>
          </a:p>
        </p:txBody>
      </p:sp>
      <p:sp>
        <p:nvSpPr>
          <p:cNvPr id="36" name="テキスト ボックス 35">
            <a:extLst>
              <a:ext uri="{FF2B5EF4-FFF2-40B4-BE49-F238E27FC236}">
                <a16:creationId xmlns:a16="http://schemas.microsoft.com/office/drawing/2014/main" id="{26AFA6C6-6225-D01D-6DE4-4E001C27A78B}"/>
              </a:ext>
            </a:extLst>
          </p:cNvPr>
          <p:cNvSpPr txBox="1"/>
          <p:nvPr/>
        </p:nvSpPr>
        <p:spPr>
          <a:xfrm>
            <a:off x="4674184" y="3921599"/>
            <a:ext cx="553898" cy="21544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の計画</a:t>
            </a:r>
          </a:p>
        </p:txBody>
      </p:sp>
      <p:sp>
        <p:nvSpPr>
          <p:cNvPr id="39" name="テキスト ボックス 38">
            <a:extLst>
              <a:ext uri="{FF2B5EF4-FFF2-40B4-BE49-F238E27FC236}">
                <a16:creationId xmlns:a16="http://schemas.microsoft.com/office/drawing/2014/main" id="{635E4106-80D3-6487-1376-ECFDB3179C55}"/>
              </a:ext>
            </a:extLst>
          </p:cNvPr>
          <p:cNvSpPr txBox="1"/>
          <p:nvPr/>
        </p:nvSpPr>
        <p:spPr>
          <a:xfrm>
            <a:off x="5143590" y="3921599"/>
            <a:ext cx="553898" cy="21544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の計画</a:t>
            </a:r>
          </a:p>
        </p:txBody>
      </p:sp>
      <p:sp>
        <p:nvSpPr>
          <p:cNvPr id="41" name="テキスト ボックス 40">
            <a:extLst>
              <a:ext uri="{FF2B5EF4-FFF2-40B4-BE49-F238E27FC236}">
                <a16:creationId xmlns:a16="http://schemas.microsoft.com/office/drawing/2014/main" id="{9EB23FA3-0368-6044-D6AF-C6D68484009D}"/>
              </a:ext>
            </a:extLst>
          </p:cNvPr>
          <p:cNvSpPr txBox="1"/>
          <p:nvPr/>
        </p:nvSpPr>
        <p:spPr>
          <a:xfrm>
            <a:off x="5601166" y="3921599"/>
            <a:ext cx="553898" cy="21544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の計画</a:t>
            </a:r>
          </a:p>
        </p:txBody>
      </p:sp>
      <p:sp>
        <p:nvSpPr>
          <p:cNvPr id="43" name="テキスト ボックス 42">
            <a:extLst>
              <a:ext uri="{FF2B5EF4-FFF2-40B4-BE49-F238E27FC236}">
                <a16:creationId xmlns:a16="http://schemas.microsoft.com/office/drawing/2014/main" id="{D85FA300-853B-21A1-2AF8-A4D934FEC574}"/>
              </a:ext>
            </a:extLst>
          </p:cNvPr>
          <p:cNvSpPr txBox="1"/>
          <p:nvPr/>
        </p:nvSpPr>
        <p:spPr>
          <a:xfrm>
            <a:off x="6042040" y="3921599"/>
            <a:ext cx="553898" cy="21544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の計画</a:t>
            </a:r>
          </a:p>
        </p:txBody>
      </p:sp>
      <p:sp>
        <p:nvSpPr>
          <p:cNvPr id="44" name="テキスト ボックス 43">
            <a:extLst>
              <a:ext uri="{FF2B5EF4-FFF2-40B4-BE49-F238E27FC236}">
                <a16:creationId xmlns:a16="http://schemas.microsoft.com/office/drawing/2014/main" id="{2FBB4F01-9B68-A920-FE04-8E9771264E07}"/>
              </a:ext>
            </a:extLst>
          </p:cNvPr>
          <p:cNvSpPr txBox="1"/>
          <p:nvPr/>
        </p:nvSpPr>
        <p:spPr>
          <a:xfrm>
            <a:off x="6497395" y="3921599"/>
            <a:ext cx="553898" cy="21544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の計画</a:t>
            </a:r>
          </a:p>
        </p:txBody>
      </p:sp>
      <p:cxnSp>
        <p:nvCxnSpPr>
          <p:cNvPr id="48" name="直線矢印コネクタ 47">
            <a:extLst>
              <a:ext uri="{FF2B5EF4-FFF2-40B4-BE49-F238E27FC236}">
                <a16:creationId xmlns:a16="http://schemas.microsoft.com/office/drawing/2014/main" id="{E4D4AA16-3EA7-5B9C-5BDE-8C98A1E3E9E1}"/>
              </a:ext>
            </a:extLst>
          </p:cNvPr>
          <p:cNvCxnSpPr>
            <a:stCxn id="61" idx="0"/>
          </p:cNvCxnSpPr>
          <p:nvPr/>
        </p:nvCxnSpPr>
        <p:spPr>
          <a:xfrm flipV="1">
            <a:off x="4952495" y="3145082"/>
            <a:ext cx="320195" cy="273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直線矢印コネクタ 50">
            <a:extLst>
              <a:ext uri="{FF2B5EF4-FFF2-40B4-BE49-F238E27FC236}">
                <a16:creationId xmlns:a16="http://schemas.microsoft.com/office/drawing/2014/main" id="{02701954-2BBB-6CE8-48ED-E9949DED84ED}"/>
              </a:ext>
            </a:extLst>
          </p:cNvPr>
          <p:cNvCxnSpPr>
            <a:cxnSpLocks/>
            <a:stCxn id="62" idx="0"/>
          </p:cNvCxnSpPr>
          <p:nvPr/>
        </p:nvCxnSpPr>
        <p:spPr>
          <a:xfrm flipV="1">
            <a:off x="5408447" y="3155478"/>
            <a:ext cx="125853" cy="2631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直線矢印コネクタ 73">
            <a:extLst>
              <a:ext uri="{FF2B5EF4-FFF2-40B4-BE49-F238E27FC236}">
                <a16:creationId xmlns:a16="http://schemas.microsoft.com/office/drawing/2014/main" id="{764A1BA9-E326-7ADB-9EA1-F169C826D998}"/>
              </a:ext>
            </a:extLst>
          </p:cNvPr>
          <p:cNvCxnSpPr>
            <a:cxnSpLocks/>
          </p:cNvCxnSpPr>
          <p:nvPr/>
        </p:nvCxnSpPr>
        <p:spPr>
          <a:xfrm flipV="1">
            <a:off x="5856086" y="3145082"/>
            <a:ext cx="0" cy="273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直線矢印コネクタ 75">
            <a:extLst>
              <a:ext uri="{FF2B5EF4-FFF2-40B4-BE49-F238E27FC236}">
                <a16:creationId xmlns:a16="http://schemas.microsoft.com/office/drawing/2014/main" id="{AF1EEEFE-7D6E-F6F1-80FE-363527252595}"/>
              </a:ext>
            </a:extLst>
          </p:cNvPr>
          <p:cNvCxnSpPr>
            <a:stCxn id="64" idx="0"/>
          </p:cNvCxnSpPr>
          <p:nvPr/>
        </p:nvCxnSpPr>
        <p:spPr>
          <a:xfrm flipH="1" flipV="1">
            <a:off x="6155064" y="3155478"/>
            <a:ext cx="165287" cy="2631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直線矢印コネクタ 77">
            <a:extLst>
              <a:ext uri="{FF2B5EF4-FFF2-40B4-BE49-F238E27FC236}">
                <a16:creationId xmlns:a16="http://schemas.microsoft.com/office/drawing/2014/main" id="{33BE426E-3F4E-E367-2C43-0CD9E5589EA6}"/>
              </a:ext>
            </a:extLst>
          </p:cNvPr>
          <p:cNvCxnSpPr>
            <a:cxnSpLocks/>
            <a:stCxn id="65" idx="0"/>
          </p:cNvCxnSpPr>
          <p:nvPr/>
        </p:nvCxnSpPr>
        <p:spPr>
          <a:xfrm flipH="1" flipV="1">
            <a:off x="6497395" y="3132425"/>
            <a:ext cx="278908" cy="2861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1" name="四角形: 角を丸くする 80">
            <a:extLst>
              <a:ext uri="{FF2B5EF4-FFF2-40B4-BE49-F238E27FC236}">
                <a16:creationId xmlns:a16="http://schemas.microsoft.com/office/drawing/2014/main" id="{7CCAD52D-4130-EFAA-BF01-8A28976F99B6}"/>
              </a:ext>
            </a:extLst>
          </p:cNvPr>
          <p:cNvSpPr/>
          <p:nvPr/>
        </p:nvSpPr>
        <p:spPr>
          <a:xfrm>
            <a:off x="7042980" y="3256882"/>
            <a:ext cx="1482144" cy="804641"/>
          </a:xfrm>
          <a:prstGeom prst="round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3" name="四角形: 角を丸くする 82">
            <a:extLst>
              <a:ext uri="{FF2B5EF4-FFF2-40B4-BE49-F238E27FC236}">
                <a16:creationId xmlns:a16="http://schemas.microsoft.com/office/drawing/2014/main" id="{20E9BE06-0568-E0EC-F6F7-DEED3CE81898}"/>
              </a:ext>
            </a:extLst>
          </p:cNvPr>
          <p:cNvSpPr/>
          <p:nvPr/>
        </p:nvSpPr>
        <p:spPr>
          <a:xfrm>
            <a:off x="7128630" y="3191169"/>
            <a:ext cx="1299107" cy="2163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共同利用設備の導入</a:t>
            </a:r>
          </a:p>
        </p:txBody>
      </p:sp>
      <p:cxnSp>
        <p:nvCxnSpPr>
          <p:cNvPr id="40" name="直線コネクタ 39">
            <a:extLst>
              <a:ext uri="{FF2B5EF4-FFF2-40B4-BE49-F238E27FC236}">
                <a16:creationId xmlns:a16="http://schemas.microsoft.com/office/drawing/2014/main" id="{F99107FC-7F0A-4265-4F50-05C4C87D7AEB}"/>
              </a:ext>
            </a:extLst>
          </p:cNvPr>
          <p:cNvCxnSpPr/>
          <p:nvPr/>
        </p:nvCxnSpPr>
        <p:spPr>
          <a:xfrm>
            <a:off x="218661" y="508468"/>
            <a:ext cx="87364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5DEDC9C7-F1DF-886E-126B-2D33F6FAF513}"/>
              </a:ext>
            </a:extLst>
          </p:cNvPr>
          <p:cNvSpPr txBox="1"/>
          <p:nvPr/>
        </p:nvSpPr>
        <p:spPr>
          <a:xfrm>
            <a:off x="8707582" y="6471828"/>
            <a:ext cx="4364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８</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吹き出し: 角を丸めた四角形 46">
            <a:extLst>
              <a:ext uri="{FF2B5EF4-FFF2-40B4-BE49-F238E27FC236}">
                <a16:creationId xmlns:a16="http://schemas.microsoft.com/office/drawing/2014/main" id="{EC6E087F-68DF-574D-85BE-EF043A26984A}"/>
              </a:ext>
            </a:extLst>
          </p:cNvPr>
          <p:cNvSpPr/>
          <p:nvPr/>
        </p:nvSpPr>
        <p:spPr>
          <a:xfrm>
            <a:off x="3341849" y="3552721"/>
            <a:ext cx="615780" cy="264620"/>
          </a:xfrm>
          <a:prstGeom prst="wedgeRoundRectCallout">
            <a:avLst>
              <a:gd name="adj1" fmla="val -68738"/>
              <a:gd name="adj2" fmla="val -9320"/>
              <a:gd name="adj3" fmla="val 16667"/>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solidFill>
              </a:rPr>
              <a:t>税制特例を活用</a:t>
            </a:r>
          </a:p>
        </p:txBody>
      </p:sp>
    </p:spTree>
    <p:extLst>
      <p:ext uri="{BB962C8B-B14F-4D97-AF65-F5344CB8AC3E}">
        <p14:creationId xmlns:p14="http://schemas.microsoft.com/office/powerpoint/2010/main" val="9078753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7735C7232397A4ABBDE97E0386E18BF" ma:contentTypeVersion="11" ma:contentTypeDescription="新しいドキュメントを作成します。" ma:contentTypeScope="" ma:versionID="11c74aea4f903b29abc8e34e21687fe7">
  <xsd:schema xmlns:xsd="http://www.w3.org/2001/XMLSchema" xmlns:xs="http://www.w3.org/2001/XMLSchema" xmlns:p="http://schemas.microsoft.com/office/2006/metadata/properties" xmlns:ns2="04051ca4-4174-4f5a-b4bf-c8092c177d67" xmlns:ns3="85ec59af-1a16-40a0-b163-384e34c79a5c" targetNamespace="http://schemas.microsoft.com/office/2006/metadata/properties" ma:root="true" ma:fieldsID="40b9042667ef301278335905f1a9db6e" ns2:_="" ns3:_="">
    <xsd:import namespace="04051ca4-4174-4f5a-b4bf-c8092c177d67"/>
    <xsd:import namespace="85ec59af-1a16-40a0-b163-384e34c79a5c"/>
    <xsd:element name="properties">
      <xsd:complexType>
        <xsd:sequence>
          <xsd:element name="documentManagement">
            <xsd:complexType>
              <xsd:all>
                <xsd:element ref="ns2:_x4f5c__x6210__x65e5__x6642_"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51ca4-4174-4f5a-b4bf-c8092c177d67" elementFormDefault="qualified">
    <xsd:import namespace="http://schemas.microsoft.com/office/2006/documentManagement/types"/>
    <xsd:import namespace="http://schemas.microsoft.com/office/infopath/2007/PartnerControls"/>
    <xsd:element name="_x4f5c__x6210__x65e5__x6642_" ma:index="8" nillable="true" ma:displayName="作成日時" ma:default="" ma:description="" ma:format="DateTime" ma:internalName="_x4f5c__x6210__x65e5__x6642_">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c59af-1a16-40a0-b163-384e34c79a5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bbfafdc-4e56-4ce0-ad74-318e1f96fb20}" ma:internalName="TaxCatchAll" ma:showField="CatchAllData" ma:web="85ec59af-1a16-40a0-b163-384e34c79a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4f5c__x6210__x65e5__x6642_ xmlns="04051ca4-4174-4f5a-b4bf-c8092c177d67" xsi:nil="true"/>
    <TaxCatchAll xmlns="85ec59af-1a16-40a0-b163-384e34c79a5c" xsi:nil="true"/>
    <lcf76f155ced4ddcb4097134ff3c332f xmlns="04051ca4-4174-4f5a-b4bf-c8092c177d6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248735-82C4-4336-A366-3A7A08441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051ca4-4174-4f5a-b4bf-c8092c177d67"/>
    <ds:schemaRef ds:uri="85ec59af-1a16-40a0-b163-384e34c79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2ECCF8-8935-44AF-A5DA-3FE971AEBDF8}">
  <ds:schemaRefs>
    <ds:schemaRef ds:uri="http://purl.org/dc/terms/"/>
    <ds:schemaRef ds:uri="04051ca4-4174-4f5a-b4bf-c8092c177d67"/>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85ec59af-1a16-40a0-b163-384e34c79a5c"/>
    <ds:schemaRef ds:uri="http://www.w3.org/XML/1998/namespace"/>
  </ds:schemaRefs>
</ds:datastoreItem>
</file>

<file path=customXml/itemProps3.xml><?xml version="1.0" encoding="utf-8"?>
<ds:datastoreItem xmlns:ds="http://schemas.openxmlformats.org/officeDocument/2006/customXml" ds:itemID="{EF0899E6-F1A0-48A8-8988-07C2B89F1D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7711</TotalTime>
  <Words>5775</Words>
  <Application>Microsoft Office PowerPoint</Application>
  <PresentationFormat>画面に合わせる (4:3)</PresentationFormat>
  <Paragraphs>774</Paragraphs>
  <Slides>16</Slides>
  <Notes>5</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16</vt:i4>
      </vt:variant>
    </vt:vector>
  </HeadingPairs>
  <TitlesOfParts>
    <vt:vector size="33" baseType="lpstr">
      <vt:lpstr>HGP創英角ﾎﾟｯﾌﾟ体</vt:lpstr>
      <vt:lpstr>HGS創英角ﾎﾟｯﾌﾟ体</vt:lpstr>
      <vt:lpstr>HG創英角ﾎﾟｯﾌﾟ体</vt:lpstr>
      <vt:lpstr>Meiryo UI</vt:lpstr>
      <vt:lpstr>ＭＳ Ｐゴシック</vt:lpstr>
      <vt:lpstr>ＭＳ ゴシック</vt:lpstr>
      <vt:lpstr>ＭＳ 明朝</vt:lpstr>
      <vt:lpstr>メイリオ</vt:lpstr>
      <vt:lpstr>游ゴシック</vt:lpstr>
      <vt:lpstr>游ゴシック Light</vt:lpstr>
      <vt:lpstr>Arial</vt:lpstr>
      <vt:lpstr>Calibri</vt:lpstr>
      <vt:lpstr>Calibri Light</vt:lpstr>
      <vt:lpstr>Times New Roman</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田中　直人</cp:lastModifiedBy>
  <cp:revision>526</cp:revision>
  <cp:lastPrinted>2023-04-12T02:45:15Z</cp:lastPrinted>
  <dcterms:created xsi:type="dcterms:W3CDTF">2022-04-25T02:50:57Z</dcterms:created>
  <dcterms:modified xsi:type="dcterms:W3CDTF">2023-04-25T04:07:42Z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0x01010057735C7232397A4ABBDE97E0386E18BF</vt:lpwstr>
  </property>
  <property fmtid="{D5CDD505-2E9C-101B-9397-08002B2CF9AE}" pid="3" name="MediaServiceImageTags">
    <vt:lpwstr/>
  </property>
</Properties>
</file>